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95" r:id="rId2"/>
    <p:sldId id="301" r:id="rId3"/>
    <p:sldId id="302" r:id="rId4"/>
    <p:sldId id="303" r:id="rId5"/>
    <p:sldId id="328" r:id="rId6"/>
    <p:sldId id="329" r:id="rId7"/>
    <p:sldId id="336" r:id="rId8"/>
    <p:sldId id="331" r:id="rId9"/>
    <p:sldId id="305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8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DB40F-CAC7-4FCA-A50A-B986585F04DF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E64CF-88C0-4F68-A194-98BA3CBA59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168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64CF-88C0-4F68-A194-98BA3CBA59A1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51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64CF-88C0-4F68-A194-98BA3CBA59A1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094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Blue Highway D Type" pitchFamily="2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  <a:latin typeface="Blue Highway D Typ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53C71E17-1926-4B40-BBC3-7C200F8096B1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017E8992-066F-4F96-9CD3-929713ED76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618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18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1193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2203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81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C71E17-1926-4B40-BBC3-7C200F8096B1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7E8992-066F-4F96-9CD3-929713ED76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857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Blue Highway D Type" pitchFamily="2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C71E17-1926-4B40-BBC3-7C200F8096B1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7E8992-066F-4F96-9CD3-929713ED76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061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C71E17-1926-4B40-BBC3-7C200F8096B1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7E8992-066F-4F96-9CD3-929713ED76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02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104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1720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66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5858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86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C71E17-1926-4B40-BBC3-7C200F8096B1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7E8992-066F-4F96-9CD3-929713ED76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514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8.png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tags" Target="../tags/tag11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3.png"/><Relationship Id="rId5" Type="http://schemas.openxmlformats.org/officeDocument/2006/relationships/tags" Target="../tags/tag13.xml"/><Relationship Id="rId10" Type="http://schemas.openxmlformats.org/officeDocument/2006/relationships/image" Target="../media/image22.png"/><Relationship Id="rId4" Type="http://schemas.openxmlformats.org/officeDocument/2006/relationships/tags" Target="../tags/tag12.xm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qrstuff.com/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://qrcode.kaywa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viareply.com/keypad.aspx?SessionID=M-DEMO&amp;PIN=1234" TargetMode="External"/><Relationship Id="rId4" Type="http://schemas.openxmlformats.org/officeDocument/2006/relationships/hyperlink" Target="http://www.viareply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ometer.nu/software/Setup64.exe" TargetMode="External"/><Relationship Id="rId2" Type="http://schemas.openxmlformats.org/officeDocument/2006/relationships/hyperlink" Target="http://www.mentometer.nu/webinstal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ntometer.nu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+mj-lt"/>
              </a:rPr>
              <a:t>An introduction to </a:t>
            </a:r>
            <a:br>
              <a:rPr lang="en-US" sz="5400" b="1" dirty="0" smtClean="0">
                <a:latin typeface="+mj-lt"/>
              </a:rPr>
            </a:br>
            <a:r>
              <a:rPr lang="en-US" sz="5400" b="1" dirty="0" smtClean="0">
                <a:latin typeface="+mj-lt"/>
              </a:rPr>
              <a:t>your </a:t>
            </a:r>
            <a:r>
              <a:rPr lang="en-US" sz="5400" b="1" dirty="0" err="1" smtClean="0">
                <a:latin typeface="+mj-lt"/>
              </a:rPr>
              <a:t>SunVote</a:t>
            </a:r>
            <a:r>
              <a:rPr lang="en-US" sz="5400" b="1" dirty="0" smtClean="0">
                <a:latin typeface="+mj-lt"/>
              </a:rPr>
              <a:t>-system</a:t>
            </a:r>
            <a:endParaRPr lang="en-US" sz="5400" b="1" dirty="0">
              <a:latin typeface="+mj-lt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154" y="2780928"/>
            <a:ext cx="4548802" cy="37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5400" b="1" dirty="0" err="1" smtClean="0">
                <a:latin typeface="+mj-lt"/>
              </a:rPr>
              <a:t>Create</a:t>
            </a:r>
            <a:r>
              <a:rPr lang="sv-SE" sz="5400" b="1" dirty="0" smtClean="0">
                <a:latin typeface="+mj-lt"/>
              </a:rPr>
              <a:t> </a:t>
            </a:r>
            <a:r>
              <a:rPr lang="sv-SE" sz="5400" b="1" dirty="0" err="1" smtClean="0">
                <a:latin typeface="+mj-lt"/>
              </a:rPr>
              <a:t>your</a:t>
            </a:r>
            <a:r>
              <a:rPr lang="sv-SE" sz="5400" b="1" dirty="0" smtClean="0">
                <a:latin typeface="+mj-lt"/>
              </a:rPr>
              <a:t> </a:t>
            </a:r>
            <a:r>
              <a:rPr lang="sv-SE" sz="5400" b="1" dirty="0" err="1" smtClean="0">
                <a:latin typeface="+mj-lt"/>
              </a:rPr>
              <a:t>first</a:t>
            </a:r>
            <a:r>
              <a:rPr lang="sv-SE" sz="5400" b="1" dirty="0" smtClean="0">
                <a:latin typeface="+mj-lt"/>
              </a:rPr>
              <a:t> </a:t>
            </a:r>
            <a:r>
              <a:rPr lang="sv-SE" sz="5400" b="1" dirty="0" err="1" smtClean="0">
                <a:latin typeface="+mj-lt"/>
              </a:rPr>
              <a:t>interactive</a:t>
            </a:r>
            <a:r>
              <a:rPr lang="sv-SE" sz="5400" b="1" dirty="0" smtClean="0">
                <a:latin typeface="+mj-lt"/>
              </a:rPr>
              <a:t> </a:t>
            </a:r>
            <a:r>
              <a:rPr lang="sv-SE" sz="5400" b="1" dirty="0" err="1" smtClean="0">
                <a:latin typeface="+mj-lt"/>
              </a:rPr>
              <a:t>question</a:t>
            </a:r>
            <a:r>
              <a:rPr lang="sv-SE" sz="5400" b="1" dirty="0" smtClean="0">
                <a:latin typeface="+mj-lt"/>
              </a:rPr>
              <a:t>!</a:t>
            </a:r>
            <a:endParaRPr lang="sv-SE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1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1" y="1412776"/>
            <a:ext cx="8203175" cy="148571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/>
              <a:t>Select</a:t>
            </a:r>
            <a:r>
              <a:rPr lang="sv-SE" b="1" dirty="0" smtClean="0"/>
              <a:t> ’</a:t>
            </a:r>
            <a:r>
              <a:rPr lang="sv-SE" b="1" dirty="0" err="1" smtClean="0"/>
              <a:t>Create</a:t>
            </a:r>
            <a:r>
              <a:rPr lang="sv-SE" b="1" dirty="0" smtClean="0"/>
              <a:t> new </a:t>
            </a:r>
            <a:r>
              <a:rPr lang="sv-SE" b="1" dirty="0" err="1" smtClean="0"/>
              <a:t>question</a:t>
            </a:r>
            <a:r>
              <a:rPr lang="sv-SE" b="1" dirty="0" smtClean="0"/>
              <a:t>’ </a:t>
            </a:r>
            <a:endParaRPr lang="sv-SE" b="1" dirty="0"/>
          </a:p>
        </p:txBody>
      </p:sp>
      <p:sp>
        <p:nvSpPr>
          <p:cNvPr id="6" name="Rektangel 5"/>
          <p:cNvSpPr/>
          <p:nvPr/>
        </p:nvSpPr>
        <p:spPr>
          <a:xfrm>
            <a:off x="1169868" y="2304490"/>
            <a:ext cx="2114870" cy="278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28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27" y="1268014"/>
            <a:ext cx="65722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err="1" smtClean="0"/>
              <a:t>Enter</a:t>
            </a:r>
            <a:r>
              <a:rPr lang="sv-SE" b="1" dirty="0" smtClean="0"/>
              <a:t> </a:t>
            </a:r>
            <a:r>
              <a:rPr lang="sv-SE" b="1" dirty="0" err="1" smtClean="0"/>
              <a:t>your</a:t>
            </a:r>
            <a:r>
              <a:rPr lang="sv-SE" b="1" dirty="0" smtClean="0"/>
              <a:t> </a:t>
            </a:r>
            <a:r>
              <a:rPr lang="sv-SE" b="1" dirty="0" err="1" smtClean="0"/>
              <a:t>question</a:t>
            </a:r>
            <a:r>
              <a:rPr lang="sv-SE" b="1" dirty="0" smtClean="0"/>
              <a:t> and </a:t>
            </a:r>
            <a:r>
              <a:rPr lang="sv-SE" b="1" dirty="0" err="1" smtClean="0"/>
              <a:t>answers</a:t>
            </a:r>
            <a:r>
              <a:rPr lang="sv-SE" b="1" dirty="0" smtClean="0"/>
              <a:t>…</a:t>
            </a:r>
            <a:endParaRPr lang="sv-SE" b="1" dirty="0"/>
          </a:p>
        </p:txBody>
      </p:sp>
      <p:sp>
        <p:nvSpPr>
          <p:cNvPr id="5" name="Rundad rektangulär 4"/>
          <p:cNvSpPr/>
          <p:nvPr/>
        </p:nvSpPr>
        <p:spPr>
          <a:xfrm>
            <a:off x="7092280" y="1556792"/>
            <a:ext cx="1627571" cy="2764328"/>
          </a:xfrm>
          <a:prstGeom prst="wedgeRoundRectCallout">
            <a:avLst>
              <a:gd name="adj1" fmla="val -62279"/>
              <a:gd name="adj2" fmla="val 232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err="1" smtClean="0">
                <a:solidFill>
                  <a:schemeClr val="tx1"/>
                </a:solidFill>
              </a:rPr>
              <a:t>Enter</a:t>
            </a:r>
            <a:r>
              <a:rPr lang="sv-SE" sz="1400" dirty="0" smtClean="0">
                <a:solidFill>
                  <a:schemeClr val="tx1"/>
                </a:solidFill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</a:rPr>
              <a:t>your</a:t>
            </a:r>
            <a:r>
              <a:rPr lang="sv-SE" sz="1400" dirty="0" smtClean="0">
                <a:solidFill>
                  <a:schemeClr val="tx1"/>
                </a:solidFill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</a:rPr>
              <a:t>question</a:t>
            </a:r>
            <a:r>
              <a:rPr lang="sv-SE" sz="1400" dirty="0" smtClean="0">
                <a:solidFill>
                  <a:schemeClr val="tx1"/>
                </a:solidFill>
              </a:rPr>
              <a:t> and the different alternative </a:t>
            </a:r>
            <a:r>
              <a:rPr lang="sv-SE" sz="1400" dirty="0" err="1" smtClean="0">
                <a:solidFill>
                  <a:schemeClr val="tx1"/>
                </a:solidFill>
              </a:rPr>
              <a:t>answers</a:t>
            </a:r>
            <a:r>
              <a:rPr lang="sv-SE" sz="1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Change the </a:t>
            </a:r>
            <a:r>
              <a:rPr lang="sv-SE" sz="1400" dirty="0" err="1" smtClean="0">
                <a:solidFill>
                  <a:schemeClr val="tx1"/>
                </a:solidFill>
              </a:rPr>
              <a:t>answer’s</a:t>
            </a:r>
            <a:r>
              <a:rPr lang="sv-SE" sz="1400" dirty="0" smtClean="0">
                <a:solidFill>
                  <a:schemeClr val="tx1"/>
                </a:solidFill>
              </a:rPr>
              <a:t> color by </a:t>
            </a:r>
            <a:r>
              <a:rPr lang="sv-SE" sz="1400" dirty="0" err="1" smtClean="0">
                <a:solidFill>
                  <a:schemeClr val="tx1"/>
                </a:solidFill>
              </a:rPr>
              <a:t>clicking</a:t>
            </a:r>
            <a:r>
              <a:rPr lang="sv-SE" sz="1400" dirty="0" smtClean="0">
                <a:solidFill>
                  <a:schemeClr val="tx1"/>
                </a:solidFill>
              </a:rPr>
              <a:t> on the color </a:t>
            </a:r>
            <a:r>
              <a:rPr lang="sv-SE" sz="1400" dirty="0" err="1" smtClean="0">
                <a:solidFill>
                  <a:schemeClr val="tx1"/>
                </a:solidFill>
              </a:rPr>
              <a:t>field</a:t>
            </a:r>
            <a:r>
              <a:rPr lang="sv-SE" sz="1400" dirty="0" smtClean="0">
                <a:solidFill>
                  <a:schemeClr val="tx1"/>
                </a:solidFill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</a:rPr>
              <a:t>to</a:t>
            </a:r>
            <a:r>
              <a:rPr lang="sv-SE" sz="1400" dirty="0" smtClean="0">
                <a:solidFill>
                  <a:schemeClr val="tx1"/>
                </a:solidFill>
              </a:rPr>
              <a:t> the right </a:t>
            </a:r>
            <a:r>
              <a:rPr lang="sv-SE" sz="1400" dirty="0" err="1" smtClean="0">
                <a:solidFill>
                  <a:schemeClr val="tx1"/>
                </a:solidFill>
              </a:rPr>
              <a:t>of</a:t>
            </a:r>
            <a:r>
              <a:rPr lang="sv-SE" sz="1400" dirty="0" smtClean="0">
                <a:solidFill>
                  <a:schemeClr val="tx1"/>
                </a:solidFill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</a:rPr>
              <a:t>each</a:t>
            </a:r>
            <a:r>
              <a:rPr lang="sv-SE" sz="1400" dirty="0" smtClean="0">
                <a:solidFill>
                  <a:schemeClr val="tx1"/>
                </a:solidFill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</a:rPr>
              <a:t>answer</a:t>
            </a:r>
            <a:r>
              <a:rPr lang="sv-SE" sz="1400" dirty="0" smtClean="0">
                <a:solidFill>
                  <a:schemeClr val="tx1"/>
                </a:solidFill>
              </a:rPr>
              <a:t>.</a:t>
            </a:r>
            <a:endParaRPr lang="sv-S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03" y="1268759"/>
            <a:ext cx="65722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err="1"/>
              <a:t>Enter</a:t>
            </a:r>
            <a:r>
              <a:rPr lang="sv-SE" b="1" dirty="0"/>
              <a:t> </a:t>
            </a:r>
            <a:r>
              <a:rPr lang="sv-SE" b="1" dirty="0" err="1"/>
              <a:t>your</a:t>
            </a:r>
            <a:r>
              <a:rPr lang="sv-SE" b="1" dirty="0"/>
              <a:t> </a:t>
            </a:r>
            <a:r>
              <a:rPr lang="sv-SE" b="1" dirty="0" err="1"/>
              <a:t>question</a:t>
            </a:r>
            <a:r>
              <a:rPr lang="sv-SE" b="1" dirty="0"/>
              <a:t> and </a:t>
            </a:r>
            <a:r>
              <a:rPr lang="sv-SE" b="1" dirty="0" err="1"/>
              <a:t>answers</a:t>
            </a:r>
            <a:r>
              <a:rPr lang="sv-SE" b="1" dirty="0" smtClean="0"/>
              <a:t>…</a:t>
            </a:r>
            <a:endParaRPr lang="sv-SE" b="1" dirty="0"/>
          </a:p>
        </p:txBody>
      </p:sp>
      <p:sp>
        <p:nvSpPr>
          <p:cNvPr id="5" name="Rundad rektangulär 4"/>
          <p:cNvSpPr/>
          <p:nvPr/>
        </p:nvSpPr>
        <p:spPr>
          <a:xfrm>
            <a:off x="7092280" y="1484784"/>
            <a:ext cx="1627571" cy="2188264"/>
          </a:xfrm>
          <a:prstGeom prst="wedgeRoundRectCallout">
            <a:avLst>
              <a:gd name="adj1" fmla="val -62279"/>
              <a:gd name="adj2" fmla="val 232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err="1" smtClean="0">
                <a:solidFill>
                  <a:schemeClr val="tx1"/>
                </a:solidFill>
              </a:rPr>
              <a:t>Click</a:t>
            </a:r>
            <a:r>
              <a:rPr lang="sv-SE" sz="1400" dirty="0" smtClean="0">
                <a:solidFill>
                  <a:schemeClr val="tx1"/>
                </a:solidFill>
              </a:rPr>
              <a:t> on the ’</a:t>
            </a:r>
            <a:r>
              <a:rPr lang="sv-SE" sz="1400" dirty="0" err="1" smtClean="0">
                <a:solidFill>
                  <a:schemeClr val="tx1"/>
                </a:solidFill>
              </a:rPr>
              <a:t>Chart</a:t>
            </a:r>
            <a:r>
              <a:rPr lang="sv-SE" sz="1400" dirty="0" smtClean="0">
                <a:solidFill>
                  <a:schemeClr val="tx1"/>
                </a:solidFill>
              </a:rPr>
              <a:t> option’ </a:t>
            </a:r>
            <a:r>
              <a:rPr lang="sv-SE" sz="1400" dirty="0" err="1" smtClean="0">
                <a:solidFill>
                  <a:schemeClr val="tx1"/>
                </a:solidFill>
              </a:rPr>
              <a:t>tab</a:t>
            </a:r>
            <a:r>
              <a:rPr lang="sv-SE" sz="1400" dirty="0" smtClean="0">
                <a:solidFill>
                  <a:schemeClr val="tx1"/>
                </a:solidFill>
              </a:rPr>
              <a:t> and </a:t>
            </a:r>
            <a:r>
              <a:rPr lang="sv-SE" sz="1400" dirty="0" err="1" smtClean="0">
                <a:solidFill>
                  <a:schemeClr val="tx1"/>
                </a:solidFill>
              </a:rPr>
              <a:t>select</a:t>
            </a:r>
            <a:r>
              <a:rPr lang="sv-SE" sz="1400" dirty="0" smtClean="0">
                <a:solidFill>
                  <a:schemeClr val="tx1"/>
                </a:solidFill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</a:rPr>
              <a:t>how</a:t>
            </a:r>
            <a:r>
              <a:rPr lang="sv-SE" sz="1400" dirty="0" smtClean="0">
                <a:solidFill>
                  <a:schemeClr val="tx1"/>
                </a:solidFill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</a:rPr>
              <a:t>you</a:t>
            </a:r>
            <a:r>
              <a:rPr lang="sv-SE" sz="1400" dirty="0" smtClean="0">
                <a:solidFill>
                  <a:schemeClr val="tx1"/>
                </a:solidFill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</a:rPr>
              <a:t>want</a:t>
            </a:r>
            <a:r>
              <a:rPr lang="sv-SE" sz="1400" dirty="0" smtClean="0">
                <a:solidFill>
                  <a:schemeClr val="tx1"/>
                </a:solidFill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</a:rPr>
              <a:t>to</a:t>
            </a:r>
            <a:r>
              <a:rPr lang="sv-SE" sz="1400" dirty="0" smtClean="0">
                <a:solidFill>
                  <a:schemeClr val="tx1"/>
                </a:solidFill>
              </a:rPr>
              <a:t> present the </a:t>
            </a:r>
            <a:r>
              <a:rPr lang="sv-SE" sz="1400" dirty="0" err="1" smtClean="0">
                <a:solidFill>
                  <a:schemeClr val="tx1"/>
                </a:solidFill>
              </a:rPr>
              <a:t>result</a:t>
            </a:r>
            <a:r>
              <a:rPr lang="sv-SE" sz="1400" dirty="0" smtClean="0">
                <a:solidFill>
                  <a:schemeClr val="tx1"/>
                </a:solidFill>
              </a:rPr>
              <a:t>. </a:t>
            </a:r>
            <a:r>
              <a:rPr lang="sv-SE" sz="1400" dirty="0" err="1" smtClean="0">
                <a:solidFill>
                  <a:schemeClr val="tx1"/>
                </a:solidFill>
              </a:rPr>
              <a:t>Click</a:t>
            </a:r>
            <a:r>
              <a:rPr lang="sv-SE" sz="1400" dirty="0" smtClean="0">
                <a:solidFill>
                  <a:schemeClr val="tx1"/>
                </a:solidFill>
              </a:rPr>
              <a:t> ’OK’ </a:t>
            </a:r>
            <a:r>
              <a:rPr lang="sv-SE" sz="1400" dirty="0" err="1" smtClean="0">
                <a:solidFill>
                  <a:schemeClr val="tx1"/>
                </a:solidFill>
              </a:rPr>
              <a:t>when</a:t>
            </a:r>
            <a:r>
              <a:rPr lang="sv-SE" sz="1400" dirty="0" smtClean="0">
                <a:solidFill>
                  <a:schemeClr val="tx1"/>
                </a:solidFill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</a:rPr>
              <a:t>you</a:t>
            </a:r>
            <a:r>
              <a:rPr lang="sv-SE" sz="1400" dirty="0" smtClean="0">
                <a:solidFill>
                  <a:schemeClr val="tx1"/>
                </a:solidFill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</a:rPr>
              <a:t>are</a:t>
            </a:r>
            <a:r>
              <a:rPr lang="sv-SE" sz="1400" dirty="0" smtClean="0">
                <a:solidFill>
                  <a:schemeClr val="tx1"/>
                </a:solidFill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</a:rPr>
              <a:t>done</a:t>
            </a:r>
            <a:r>
              <a:rPr lang="sv-SE" sz="1400" dirty="0" smtClean="0">
                <a:solidFill>
                  <a:schemeClr val="tx1"/>
                </a:solidFill>
              </a:rPr>
              <a:t>.</a:t>
            </a:r>
            <a:endParaRPr lang="sv-S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How did you travel </a:t>
            </a:r>
            <a:br>
              <a:rPr lang="en-US" sz="4000" b="1" dirty="0" smtClean="0"/>
            </a:br>
            <a:r>
              <a:rPr lang="en-US" sz="4000" b="1" dirty="0" smtClean="0"/>
              <a:t>here this morning?</a:t>
            </a:r>
            <a:endParaRPr lang="sv-SE" sz="4000" b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By car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By bus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By train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By air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By bike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Other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</p:spPr>
      </p:pic>
      <p:sp>
        <p:nvSpPr>
          <p:cNvPr id="5" name="Rektangel 4"/>
          <p:cNvSpPr/>
          <p:nvPr>
            <p:custDataLst>
              <p:tags r:id="rId2"/>
            </p:custDataLst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ndad rektangulär 6"/>
          <p:cNvSpPr/>
          <p:nvPr/>
        </p:nvSpPr>
        <p:spPr>
          <a:xfrm>
            <a:off x="323528" y="5268910"/>
            <a:ext cx="3096344" cy="1440160"/>
          </a:xfrm>
          <a:prstGeom prst="wedgeRoundRectCallout">
            <a:avLst>
              <a:gd name="adj1" fmla="val 24535"/>
              <a:gd name="adj2" fmla="val -6996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err="1" smtClean="0">
                <a:solidFill>
                  <a:schemeClr val="tx1"/>
                </a:solidFill>
              </a:rPr>
              <a:t>Now</a:t>
            </a:r>
            <a:r>
              <a:rPr lang="sv-SE" sz="1400" dirty="0" smtClean="0">
                <a:solidFill>
                  <a:schemeClr val="tx1"/>
                </a:solidFill>
              </a:rPr>
              <a:t>, </a:t>
            </a:r>
            <a:r>
              <a:rPr lang="sv-SE" sz="1400" dirty="0" err="1" smtClean="0">
                <a:solidFill>
                  <a:schemeClr val="tx1"/>
                </a:solidFill>
              </a:rPr>
              <a:t>your</a:t>
            </a:r>
            <a:r>
              <a:rPr lang="sv-SE" sz="1400" dirty="0" smtClean="0">
                <a:solidFill>
                  <a:schemeClr val="tx1"/>
                </a:solidFill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</a:rPr>
              <a:t>interactive</a:t>
            </a:r>
            <a:r>
              <a:rPr lang="sv-SE" sz="1400" dirty="0" smtClean="0">
                <a:solidFill>
                  <a:schemeClr val="tx1"/>
                </a:solidFill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</a:rPr>
              <a:t>question</a:t>
            </a:r>
            <a:r>
              <a:rPr lang="sv-SE" sz="1400" dirty="0" smtClean="0">
                <a:solidFill>
                  <a:schemeClr val="tx1"/>
                </a:solidFill>
              </a:rPr>
              <a:t> has </a:t>
            </a:r>
            <a:r>
              <a:rPr lang="sv-SE" sz="1400" dirty="0" err="1" smtClean="0">
                <a:solidFill>
                  <a:schemeClr val="tx1"/>
                </a:solidFill>
              </a:rPr>
              <a:t>been</a:t>
            </a:r>
            <a:r>
              <a:rPr lang="sv-SE" sz="1400" dirty="0" smtClean="0">
                <a:solidFill>
                  <a:schemeClr val="tx1"/>
                </a:solidFill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</a:rPr>
              <a:t>created</a:t>
            </a:r>
            <a:r>
              <a:rPr lang="sv-SE" sz="1400" dirty="0" smtClean="0">
                <a:solidFill>
                  <a:schemeClr val="tx1"/>
                </a:solidFill>
              </a:rPr>
              <a:t>! The presentation must be in </a:t>
            </a:r>
            <a:r>
              <a:rPr lang="sv-SE" sz="1400" dirty="0" err="1" smtClean="0">
                <a:solidFill>
                  <a:schemeClr val="tx1"/>
                </a:solidFill>
              </a:rPr>
              <a:t>SlideShow</a:t>
            </a:r>
            <a:r>
              <a:rPr lang="sv-SE" sz="1400" dirty="0" smtClean="0">
                <a:solidFill>
                  <a:schemeClr val="tx1"/>
                </a:solidFill>
              </a:rPr>
              <a:t>-mode and </a:t>
            </a:r>
            <a:r>
              <a:rPr lang="sv-SE" sz="1400" dirty="0" err="1" smtClean="0">
                <a:solidFill>
                  <a:schemeClr val="tx1"/>
                </a:solidFill>
              </a:rPr>
              <a:t>powered</a:t>
            </a:r>
            <a:r>
              <a:rPr lang="sv-SE" sz="1400" dirty="0" smtClean="0">
                <a:solidFill>
                  <a:schemeClr val="tx1"/>
                </a:solidFill>
              </a:rPr>
              <a:t> on </a:t>
            </a:r>
            <a:r>
              <a:rPr lang="sv-SE" sz="1400" dirty="0" err="1" smtClean="0">
                <a:solidFill>
                  <a:schemeClr val="tx1"/>
                </a:solidFill>
              </a:rPr>
              <a:t>to</a:t>
            </a:r>
            <a:r>
              <a:rPr lang="sv-SE" sz="1400" dirty="0" smtClean="0">
                <a:solidFill>
                  <a:schemeClr val="tx1"/>
                </a:solidFill>
              </a:rPr>
              <a:t> accept </a:t>
            </a:r>
            <a:r>
              <a:rPr lang="sv-SE" sz="1400" dirty="0" err="1" smtClean="0">
                <a:solidFill>
                  <a:schemeClr val="tx1"/>
                </a:solidFill>
              </a:rPr>
              <a:t>incoming</a:t>
            </a:r>
            <a:r>
              <a:rPr lang="sv-SE" sz="1400" dirty="0" smtClean="0">
                <a:solidFill>
                  <a:schemeClr val="tx1"/>
                </a:solidFill>
              </a:rPr>
              <a:t> </a:t>
            </a:r>
            <a:r>
              <a:rPr lang="sv-SE" sz="1400" dirty="0" err="1" smtClean="0">
                <a:solidFill>
                  <a:schemeClr val="tx1"/>
                </a:solidFill>
              </a:rPr>
              <a:t>votes</a:t>
            </a:r>
            <a:r>
              <a:rPr lang="sv-SE" sz="1400" dirty="0" smtClean="0">
                <a:solidFill>
                  <a:schemeClr val="tx1"/>
                </a:solidFill>
              </a:rPr>
              <a:t>.</a:t>
            </a:r>
            <a:endParaRPr lang="sv-S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2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b="1" dirty="0" smtClean="0">
                <a:latin typeface="+mj-lt"/>
              </a:rPr>
              <a:t>Test </a:t>
            </a:r>
            <a:r>
              <a:rPr lang="sv-SE" b="1" dirty="0" err="1" smtClean="0">
                <a:latin typeface="+mj-lt"/>
              </a:rPr>
              <a:t>your</a:t>
            </a:r>
            <a:r>
              <a:rPr lang="sv-SE" b="1" dirty="0" smtClean="0">
                <a:latin typeface="+mj-lt"/>
              </a:rPr>
              <a:t> mentometer…</a:t>
            </a:r>
            <a:endParaRPr lang="sv-SE" b="1" dirty="0">
              <a:latin typeface="+mj-lt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752600"/>
          </a:xfrm>
        </p:spPr>
        <p:txBody>
          <a:bodyPr>
            <a:normAutofit/>
          </a:bodyPr>
          <a:lstStyle/>
          <a:p>
            <a:r>
              <a:rPr lang="sv-SE" dirty="0" err="1" smtClean="0">
                <a:latin typeface="+mj-lt"/>
              </a:rPr>
              <a:t>Run</a:t>
            </a:r>
            <a:r>
              <a:rPr lang="sv-SE" dirty="0" smtClean="0">
                <a:latin typeface="+mj-lt"/>
              </a:rPr>
              <a:t> the </a:t>
            </a:r>
            <a:r>
              <a:rPr lang="sv-SE" dirty="0" err="1" smtClean="0">
                <a:latin typeface="+mj-lt"/>
              </a:rPr>
              <a:t>following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slides</a:t>
            </a:r>
            <a:r>
              <a:rPr lang="sv-SE" dirty="0" smtClean="0">
                <a:latin typeface="+mj-lt"/>
              </a:rPr>
              <a:t> in slideshow mode and </a:t>
            </a:r>
            <a:r>
              <a:rPr lang="sv-SE" dirty="0" err="1" smtClean="0">
                <a:latin typeface="+mj-lt"/>
              </a:rPr>
              <a:t>use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your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keypads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to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vote</a:t>
            </a:r>
            <a:r>
              <a:rPr lang="sv-SE" dirty="0" smtClean="0">
                <a:latin typeface="+mj-lt"/>
              </a:rPr>
              <a:t>…</a:t>
            </a:r>
            <a:endParaRPr lang="sv-SE" dirty="0"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3806" y="4653136"/>
            <a:ext cx="633467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2340024" y="5020920"/>
            <a:ext cx="5098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rgbClr val="C00000"/>
                </a:solidFill>
              </a:rPr>
              <a:t>Remember</a:t>
            </a:r>
            <a:r>
              <a:rPr lang="sv-SE" dirty="0" smtClean="0">
                <a:solidFill>
                  <a:srgbClr val="C00000"/>
                </a:solidFill>
              </a:rPr>
              <a:t> </a:t>
            </a:r>
            <a:r>
              <a:rPr lang="sv-SE" dirty="0" err="1" smtClean="0">
                <a:solidFill>
                  <a:srgbClr val="C00000"/>
                </a:solidFill>
              </a:rPr>
              <a:t>to</a:t>
            </a:r>
            <a:r>
              <a:rPr lang="sv-SE" dirty="0" smtClean="0">
                <a:solidFill>
                  <a:srgbClr val="C00000"/>
                </a:solidFill>
              </a:rPr>
              <a:t> </a:t>
            </a:r>
            <a:r>
              <a:rPr lang="sv-SE" dirty="0" err="1" smtClean="0">
                <a:solidFill>
                  <a:srgbClr val="C00000"/>
                </a:solidFill>
              </a:rPr>
              <a:t>power</a:t>
            </a:r>
            <a:r>
              <a:rPr lang="sv-SE" dirty="0" smtClean="0">
                <a:solidFill>
                  <a:srgbClr val="C00000"/>
                </a:solidFill>
              </a:rPr>
              <a:t> on the system </a:t>
            </a:r>
            <a:r>
              <a:rPr lang="sv-SE" dirty="0" err="1" smtClean="0">
                <a:solidFill>
                  <a:srgbClr val="C00000"/>
                </a:solidFill>
              </a:rPr>
              <a:t>before</a:t>
            </a:r>
            <a:r>
              <a:rPr lang="sv-SE" dirty="0" smtClean="0">
                <a:solidFill>
                  <a:srgbClr val="C00000"/>
                </a:solidFill>
              </a:rPr>
              <a:t> starting…</a:t>
            </a:r>
            <a:endParaRPr lang="sv-S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Is it the first time you test </a:t>
            </a:r>
            <a:br>
              <a:rPr lang="en-US" b="1" dirty="0" smtClean="0"/>
            </a:br>
            <a:r>
              <a:rPr lang="en-US" b="1" dirty="0" smtClean="0"/>
              <a:t>a </a:t>
            </a:r>
            <a:r>
              <a:rPr lang="en-US" b="1" dirty="0" err="1" smtClean="0"/>
              <a:t>mentometer</a:t>
            </a:r>
            <a:r>
              <a:rPr lang="en-US" b="1" dirty="0" smtClean="0"/>
              <a:t> system?</a:t>
            </a:r>
            <a:endParaRPr lang="sv-SE" b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sv-SE" dirty="0" err="1" smtClean="0"/>
              <a:t>Yes</a:t>
            </a:r>
            <a:r>
              <a:rPr lang="sv-SE" dirty="0" smtClean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dirty="0" smtClean="0"/>
              <a:t>No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</p:spPr>
      </p:pic>
      <p:sp>
        <p:nvSpPr>
          <p:cNvPr id="5" name="Rektangel 4"/>
          <p:cNvSpPr/>
          <p:nvPr>
            <p:custDataLst>
              <p:tags r:id="rId2"/>
            </p:custDataLst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ndad rektangulär 6"/>
          <p:cNvSpPr/>
          <p:nvPr/>
        </p:nvSpPr>
        <p:spPr>
          <a:xfrm>
            <a:off x="323528" y="4941168"/>
            <a:ext cx="2480814" cy="1617043"/>
          </a:xfrm>
          <a:prstGeom prst="wedgeRoundRectCallout">
            <a:avLst>
              <a:gd name="adj1" fmla="val 24257"/>
              <a:gd name="adj2" fmla="val -659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Tips! </a:t>
            </a:r>
            <a:r>
              <a:rPr lang="sv-SE" dirty="0" err="1" smtClean="0">
                <a:solidFill>
                  <a:schemeClr val="tx1"/>
                </a:solidFill>
              </a:rPr>
              <a:t>You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can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simulate</a:t>
            </a:r>
            <a:r>
              <a:rPr lang="sv-SE" dirty="0" smtClean="0">
                <a:solidFill>
                  <a:schemeClr val="tx1"/>
                </a:solidFill>
              </a:rPr>
              <a:t> 50 </a:t>
            </a:r>
            <a:r>
              <a:rPr lang="sv-SE" dirty="0" err="1" smtClean="0">
                <a:solidFill>
                  <a:schemeClr val="tx1"/>
                </a:solidFill>
              </a:rPr>
              <a:t>random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keypad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clicks</a:t>
            </a:r>
            <a:r>
              <a:rPr lang="sv-SE" dirty="0" smtClean="0">
                <a:solidFill>
                  <a:schemeClr val="tx1"/>
                </a:solidFill>
              </a:rPr>
              <a:t> by </a:t>
            </a:r>
            <a:r>
              <a:rPr lang="sv-SE" dirty="0" err="1" smtClean="0">
                <a:solidFill>
                  <a:schemeClr val="tx1"/>
                </a:solidFill>
              </a:rPr>
              <a:t>pressing</a:t>
            </a:r>
            <a:r>
              <a:rPr lang="sv-SE" dirty="0" smtClean="0">
                <a:solidFill>
                  <a:schemeClr val="tx1"/>
                </a:solidFill>
              </a:rPr>
              <a:t> &lt;</a:t>
            </a:r>
            <a:r>
              <a:rPr lang="sv-SE" dirty="0" err="1" smtClean="0">
                <a:solidFill>
                  <a:schemeClr val="tx1"/>
                </a:solidFill>
              </a:rPr>
              <a:t>Ctrl</a:t>
            </a:r>
            <a:r>
              <a:rPr lang="sv-SE" dirty="0" smtClean="0">
                <a:solidFill>
                  <a:schemeClr val="tx1"/>
                </a:solidFill>
              </a:rPr>
              <a:t>&gt;-&lt;Alt&gt;-V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5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/>
              <a:t>Please</a:t>
            </a:r>
            <a:r>
              <a:rPr lang="sv-SE" b="1" dirty="0" smtClean="0"/>
              <a:t> </a:t>
            </a:r>
            <a:r>
              <a:rPr lang="sv-SE" b="1" dirty="0" err="1" smtClean="0"/>
              <a:t>state</a:t>
            </a:r>
            <a:r>
              <a:rPr lang="sv-SE" b="1" dirty="0" smtClean="0"/>
              <a:t> </a:t>
            </a:r>
            <a:r>
              <a:rPr lang="sv-SE" b="1" dirty="0" err="1" smtClean="0"/>
              <a:t>your</a:t>
            </a:r>
            <a:r>
              <a:rPr lang="sv-SE" b="1" dirty="0" smtClean="0"/>
              <a:t> age</a:t>
            </a:r>
            <a:endParaRPr lang="sv-SE" b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&lt; 25 years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25-35 years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35-45 years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45-55 years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55-65 years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&gt; 65 years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</p:spPr>
      </p:pic>
      <p:sp>
        <p:nvSpPr>
          <p:cNvPr id="5" name="Rektangel 4"/>
          <p:cNvSpPr/>
          <p:nvPr>
            <p:custDataLst>
              <p:tags r:id="rId2"/>
            </p:custDataLst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ndad rektangulär 6"/>
          <p:cNvSpPr/>
          <p:nvPr/>
        </p:nvSpPr>
        <p:spPr>
          <a:xfrm>
            <a:off x="323528" y="5085184"/>
            <a:ext cx="3744416" cy="1617043"/>
          </a:xfrm>
          <a:prstGeom prst="wedgeRoundRectCallout">
            <a:avLst>
              <a:gd name="adj1" fmla="val 26871"/>
              <a:gd name="adj2" fmla="val -6377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Tips! </a:t>
            </a:r>
            <a:r>
              <a:rPr lang="sv-SE" dirty="0" err="1" smtClean="0">
                <a:solidFill>
                  <a:schemeClr val="tx1"/>
                </a:solidFill>
              </a:rPr>
              <a:t>This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question</a:t>
            </a:r>
            <a:r>
              <a:rPr lang="sv-SE" dirty="0" smtClean="0">
                <a:solidFill>
                  <a:schemeClr val="tx1"/>
                </a:solidFill>
              </a:rPr>
              <a:t> is </a:t>
            </a:r>
            <a:r>
              <a:rPr lang="sv-SE" dirty="0" err="1" smtClean="0">
                <a:solidFill>
                  <a:schemeClr val="tx1"/>
                </a:solidFill>
              </a:rPr>
              <a:t>used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to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divide</a:t>
            </a:r>
            <a:r>
              <a:rPr lang="sv-SE" dirty="0" smtClean="0">
                <a:solidFill>
                  <a:schemeClr val="tx1"/>
                </a:solidFill>
              </a:rPr>
              <a:t> the </a:t>
            </a:r>
            <a:r>
              <a:rPr lang="sv-SE" dirty="0" err="1" smtClean="0">
                <a:solidFill>
                  <a:schemeClr val="tx1"/>
                </a:solidFill>
              </a:rPr>
              <a:t>participants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into</a:t>
            </a:r>
            <a:r>
              <a:rPr lang="sv-SE" dirty="0" smtClean="0">
                <a:solidFill>
                  <a:schemeClr val="tx1"/>
                </a:solidFill>
              </a:rPr>
              <a:t> different </a:t>
            </a:r>
            <a:r>
              <a:rPr lang="sv-SE" dirty="0" err="1" smtClean="0">
                <a:solidFill>
                  <a:schemeClr val="tx1"/>
                </a:solidFill>
              </a:rPr>
              <a:t>categories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base</a:t>
            </a:r>
            <a:r>
              <a:rPr lang="sv-SE" dirty="0" smtClean="0">
                <a:solidFill>
                  <a:schemeClr val="tx1"/>
                </a:solidFill>
              </a:rPr>
              <a:t> on age. </a:t>
            </a:r>
            <a:r>
              <a:rPr lang="sv-SE" dirty="0" err="1" smtClean="0">
                <a:solidFill>
                  <a:schemeClr val="tx1"/>
                </a:solidFill>
              </a:rPr>
              <a:t>Select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Question</a:t>
            </a:r>
            <a:r>
              <a:rPr lang="sv-SE" dirty="0" smtClean="0">
                <a:solidFill>
                  <a:schemeClr val="tx1"/>
                </a:solidFill>
              </a:rPr>
              <a:t> &gt; Edit </a:t>
            </a:r>
            <a:r>
              <a:rPr lang="sv-SE" dirty="0" err="1" smtClean="0">
                <a:solidFill>
                  <a:schemeClr val="tx1"/>
                </a:solidFill>
              </a:rPr>
              <a:t>question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to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see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how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group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assignments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are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done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6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Does the system seem easy to operate?</a:t>
            </a:r>
            <a:endParaRPr lang="sv-SE" sz="3600" b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Yes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No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Do not know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</p:spPr>
      </p:pic>
      <p:sp>
        <p:nvSpPr>
          <p:cNvPr id="5" name="Rektangel 4"/>
          <p:cNvSpPr/>
          <p:nvPr>
            <p:custDataLst>
              <p:tags r:id="rId2"/>
            </p:custDataLst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ndad rektangulär 6"/>
          <p:cNvSpPr/>
          <p:nvPr/>
        </p:nvSpPr>
        <p:spPr>
          <a:xfrm>
            <a:off x="377770" y="4941168"/>
            <a:ext cx="2592288" cy="1617043"/>
          </a:xfrm>
          <a:prstGeom prst="wedgeRoundRectCallout">
            <a:avLst>
              <a:gd name="adj1" fmla="val 28047"/>
              <a:gd name="adj2" fmla="val -6761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Tips! Right-</a:t>
            </a:r>
            <a:r>
              <a:rPr lang="sv-SE" dirty="0" err="1" smtClean="0">
                <a:solidFill>
                  <a:schemeClr val="tx1"/>
                </a:solidFill>
              </a:rPr>
              <a:t>click</a:t>
            </a:r>
            <a:r>
              <a:rPr lang="sv-SE" dirty="0" smtClean="0">
                <a:solidFill>
                  <a:schemeClr val="tx1"/>
                </a:solidFill>
              </a:rPr>
              <a:t> and </a:t>
            </a:r>
            <a:r>
              <a:rPr lang="sv-SE" dirty="0" err="1" smtClean="0">
                <a:solidFill>
                  <a:schemeClr val="tx1"/>
                </a:solidFill>
              </a:rPr>
              <a:t>select</a:t>
            </a:r>
            <a:r>
              <a:rPr lang="sv-SE" dirty="0" smtClean="0">
                <a:solidFill>
                  <a:schemeClr val="tx1"/>
                </a:solidFill>
              </a:rPr>
              <a:t> ”</a:t>
            </a:r>
            <a:r>
              <a:rPr lang="sv-SE" dirty="0" err="1" smtClean="0">
                <a:solidFill>
                  <a:schemeClr val="tx1"/>
                </a:solidFill>
              </a:rPr>
              <a:t>Plot</a:t>
            </a:r>
            <a:r>
              <a:rPr lang="sv-SE" dirty="0" smtClean="0">
                <a:solidFill>
                  <a:schemeClr val="tx1"/>
                </a:solidFill>
              </a:rPr>
              <a:t> by &gt; Age” </a:t>
            </a:r>
            <a:r>
              <a:rPr lang="sv-SE" dirty="0" err="1" smtClean="0">
                <a:solidFill>
                  <a:schemeClr val="tx1"/>
                </a:solidFill>
              </a:rPr>
              <a:t>to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see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how</a:t>
            </a:r>
            <a:r>
              <a:rPr lang="sv-SE" dirty="0" smtClean="0">
                <a:solidFill>
                  <a:schemeClr val="tx1"/>
                </a:solidFill>
              </a:rPr>
              <a:t> different age </a:t>
            </a:r>
            <a:r>
              <a:rPr lang="sv-SE" dirty="0" err="1" smtClean="0">
                <a:solidFill>
                  <a:schemeClr val="tx1"/>
                </a:solidFill>
              </a:rPr>
              <a:t>groups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have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answered</a:t>
            </a:r>
            <a:r>
              <a:rPr lang="sv-SE" dirty="0" smtClean="0">
                <a:solidFill>
                  <a:schemeClr val="tx1"/>
                </a:solidFill>
              </a:rPr>
              <a:t>.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Which brand do you </a:t>
            </a:r>
            <a:r>
              <a:rPr lang="en-US" b="1" dirty="0" smtClean="0"/>
              <a:t>prefer</a:t>
            </a:r>
            <a:r>
              <a:rPr lang="sv-SE" b="1" dirty="0" smtClean="0"/>
              <a:t>?</a:t>
            </a:r>
            <a:endParaRPr lang="sv-SE" b="1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</p:spPr>
      </p:pic>
      <p:sp>
        <p:nvSpPr>
          <p:cNvPr id="9" name="textruta 8"/>
          <p:cNvSpPr txBox="1"/>
          <p:nvPr>
            <p:custDataLst>
              <p:tags r:id="rId2"/>
            </p:custDataLst>
          </p:nvPr>
        </p:nvSpPr>
        <p:spPr>
          <a:xfrm>
            <a:off x="2807804" y="1340768"/>
            <a:ext cx="1296144" cy="4464496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0" name="textruta 9"/>
          <p:cNvSpPr txBox="1"/>
          <p:nvPr>
            <p:custDataLst>
              <p:tags r:id="rId3"/>
            </p:custDataLst>
          </p:nvPr>
        </p:nvSpPr>
        <p:spPr>
          <a:xfrm>
            <a:off x="5040052" y="1340768"/>
            <a:ext cx="1296144" cy="4464496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1" name="textruta 10"/>
          <p:cNvSpPr txBox="1"/>
          <p:nvPr>
            <p:custDataLst>
              <p:tags r:id="rId4"/>
            </p:custDataLst>
          </p:nvPr>
        </p:nvSpPr>
        <p:spPr>
          <a:xfrm>
            <a:off x="2915816" y="58772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smtClean="0"/>
              <a:t>0%</a:t>
            </a:r>
            <a:endParaRPr lang="sv-SE" sz="2400" dirty="0"/>
          </a:p>
        </p:txBody>
      </p:sp>
      <p:sp>
        <p:nvSpPr>
          <p:cNvPr id="12" name="textruta 11"/>
          <p:cNvSpPr txBox="1"/>
          <p:nvPr>
            <p:custDataLst>
              <p:tags r:id="rId5"/>
            </p:custDataLst>
          </p:nvPr>
        </p:nvSpPr>
        <p:spPr>
          <a:xfrm>
            <a:off x="4932040" y="58790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smtClean="0"/>
              <a:t>0%</a:t>
            </a:r>
            <a:endParaRPr lang="sv-SE" sz="2400" dirty="0"/>
          </a:p>
        </p:txBody>
      </p:sp>
      <p:sp>
        <p:nvSpPr>
          <p:cNvPr id="13" name="Rundad rektangulär 12"/>
          <p:cNvSpPr/>
          <p:nvPr/>
        </p:nvSpPr>
        <p:spPr>
          <a:xfrm>
            <a:off x="102970" y="5517232"/>
            <a:ext cx="2596822" cy="1259978"/>
          </a:xfrm>
          <a:prstGeom prst="wedgeRoundRectCallout">
            <a:avLst>
              <a:gd name="adj1" fmla="val 29325"/>
              <a:gd name="adj2" fmla="val -606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A bit </a:t>
            </a:r>
            <a:r>
              <a:rPr lang="sv-SE" dirty="0" err="1" smtClean="0">
                <a:solidFill>
                  <a:schemeClr val="tx1"/>
                </a:solidFill>
              </a:rPr>
              <a:t>more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advanced</a:t>
            </a:r>
            <a:r>
              <a:rPr lang="sv-SE" dirty="0" smtClean="0">
                <a:solidFill>
                  <a:schemeClr val="tx1"/>
                </a:solidFill>
              </a:rPr>
              <a:t>… </a:t>
            </a:r>
            <a:r>
              <a:rPr lang="sv-SE" dirty="0" err="1" smtClean="0">
                <a:solidFill>
                  <a:schemeClr val="tx1"/>
                </a:solidFill>
              </a:rPr>
              <a:t>you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can</a:t>
            </a:r>
            <a:r>
              <a:rPr lang="sv-SE" dirty="0" smtClean="0">
                <a:solidFill>
                  <a:schemeClr val="tx1"/>
                </a:solidFill>
              </a:rPr>
              <a:t> present the </a:t>
            </a:r>
            <a:r>
              <a:rPr lang="sv-SE" dirty="0" err="1" smtClean="0">
                <a:solidFill>
                  <a:schemeClr val="tx1"/>
                </a:solidFill>
              </a:rPr>
              <a:t>results</a:t>
            </a:r>
            <a:r>
              <a:rPr lang="sv-SE" dirty="0" smtClean="0">
                <a:solidFill>
                  <a:schemeClr val="tx1"/>
                </a:solidFill>
              </a:rPr>
              <a:t> in </a:t>
            </a:r>
            <a:r>
              <a:rPr lang="sv-SE" dirty="0" err="1" smtClean="0">
                <a:solidFill>
                  <a:schemeClr val="tx1"/>
                </a:solidFill>
              </a:rPr>
              <a:t>any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way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you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>
                <a:solidFill>
                  <a:schemeClr val="tx1"/>
                </a:solidFill>
              </a:rPr>
              <a:t>like </a:t>
            </a:r>
            <a:r>
              <a:rPr lang="sv-SE" dirty="0" err="1" smtClean="0">
                <a:solidFill>
                  <a:schemeClr val="tx1"/>
                </a:solidFill>
              </a:rPr>
              <a:t>using</a:t>
            </a:r>
            <a:r>
              <a:rPr lang="sv-SE" dirty="0" smtClean="0">
                <a:solidFill>
                  <a:schemeClr val="tx1"/>
                </a:solidFill>
              </a:rPr>
              <a:t> tilde-</a:t>
            </a:r>
            <a:r>
              <a:rPr lang="sv-SE" dirty="0" err="1" smtClean="0">
                <a:solidFill>
                  <a:schemeClr val="tx1"/>
                </a:solidFill>
              </a:rPr>
              <a:t>codes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>
                <a:solidFill>
                  <a:schemeClr val="tx1"/>
                </a:solidFill>
              </a:rPr>
              <a:t>… 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211020" y="2276872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600" dirty="0" smtClean="0"/>
              <a:t>1</a:t>
            </a:r>
            <a:endParaRPr lang="sv-SE" sz="9600" dirty="0"/>
          </a:p>
        </p:txBody>
      </p:sp>
      <p:sp>
        <p:nvSpPr>
          <p:cNvPr id="15" name="textruta 14"/>
          <p:cNvSpPr txBox="1"/>
          <p:nvPr/>
        </p:nvSpPr>
        <p:spPr>
          <a:xfrm>
            <a:off x="7228222" y="2276872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600" dirty="0" smtClean="0"/>
              <a:t>2</a:t>
            </a:r>
            <a:endParaRPr lang="sv-SE" sz="9600" dirty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2" y="4177504"/>
            <a:ext cx="2169310" cy="1469722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94" y="4517998"/>
            <a:ext cx="1674490" cy="88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/>
              <a:t>Contents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the software</a:t>
            </a:r>
          </a:p>
          <a:p>
            <a:r>
              <a:rPr lang="en-US" dirty="0" smtClean="0"/>
              <a:t>Connect the base unit</a:t>
            </a:r>
          </a:p>
          <a:p>
            <a:r>
              <a:rPr lang="en-US" dirty="0" smtClean="0"/>
              <a:t>Create keypad questions</a:t>
            </a:r>
          </a:p>
          <a:p>
            <a:r>
              <a:rPr lang="en-US" dirty="0" smtClean="0"/>
              <a:t>Test your system</a:t>
            </a:r>
          </a:p>
          <a:p>
            <a:r>
              <a:rPr lang="en-US" dirty="0" smtClean="0"/>
              <a:t>Connect </a:t>
            </a:r>
            <a:r>
              <a:rPr lang="en-US" dirty="0"/>
              <a:t>to a web </a:t>
            </a:r>
            <a:r>
              <a:rPr lang="en-US" dirty="0" smtClean="0"/>
              <a:t>channel (optional)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67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What was Abraham Lincoln's profession before he became the US President?</a:t>
            </a:r>
            <a:endParaRPr lang="sv-SE" sz="3600" b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sv-SE" dirty="0" err="1" smtClean="0"/>
              <a:t>Lawyer</a:t>
            </a:r>
            <a:r>
              <a:rPr lang="sv-SE" dirty="0" smtClean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dirty="0" smtClean="0"/>
              <a:t>Soldier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dirty="0" smtClean="0"/>
              <a:t>Professor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dirty="0" err="1" smtClean="0"/>
              <a:t>Doctor</a:t>
            </a: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</p:spPr>
      </p:pic>
      <p:sp>
        <p:nvSpPr>
          <p:cNvPr id="5" name="Rektangel 4"/>
          <p:cNvSpPr/>
          <p:nvPr>
            <p:custDataLst>
              <p:tags r:id="rId2"/>
            </p:custDataLst>
          </p:nvPr>
        </p:nvSpPr>
        <p:spPr>
          <a:xfrm>
            <a:off x="4572000" y="1600200"/>
            <a:ext cx="3870664" cy="45259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ndad rektangulär 6"/>
          <p:cNvSpPr/>
          <p:nvPr/>
        </p:nvSpPr>
        <p:spPr>
          <a:xfrm>
            <a:off x="323528" y="5013176"/>
            <a:ext cx="2592288" cy="1617043"/>
          </a:xfrm>
          <a:prstGeom prst="wedgeRoundRectCallout">
            <a:avLst>
              <a:gd name="adj1" fmla="val 23938"/>
              <a:gd name="adj2" fmla="val -599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Tips!  ”</a:t>
            </a:r>
            <a:r>
              <a:rPr lang="sv-SE" dirty="0" err="1" smtClean="0">
                <a:solidFill>
                  <a:schemeClr val="tx1"/>
                </a:solidFill>
              </a:rPr>
              <a:t>Unhide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correct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answer</a:t>
            </a:r>
            <a:r>
              <a:rPr lang="sv-SE" dirty="0" smtClean="0">
                <a:solidFill>
                  <a:schemeClr val="tx1"/>
                </a:solidFill>
              </a:rPr>
              <a:t>” eller tryck &lt;</a:t>
            </a:r>
            <a:r>
              <a:rPr lang="sv-SE" dirty="0" err="1" smtClean="0">
                <a:solidFill>
                  <a:schemeClr val="tx1"/>
                </a:solidFill>
              </a:rPr>
              <a:t>Ctrl</a:t>
            </a:r>
            <a:r>
              <a:rPr lang="sv-SE" dirty="0" smtClean="0">
                <a:solidFill>
                  <a:schemeClr val="tx1"/>
                </a:solidFill>
              </a:rPr>
              <a:t>&gt;-&lt;Alt&gt;-U för att avslöja svaret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18" y="1894979"/>
            <a:ext cx="3384376" cy="373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/>
              <a:t>Top</a:t>
            </a:r>
            <a:r>
              <a:rPr lang="sv-SE" b="1" dirty="0" smtClean="0"/>
              <a:t> ten-list</a:t>
            </a:r>
            <a:endParaRPr lang="sv-SE" b="1" dirty="0"/>
          </a:p>
        </p:txBody>
      </p:sp>
      <p:graphicFrame>
        <p:nvGraphicFramePr>
          <p:cNvPr id="4" name="Platshållare för diagram 3"/>
          <p:cNvGraphicFramePr>
            <a:graphicFrameLocks noGrp="1"/>
          </p:cNvGraphicFramePr>
          <p:nvPr>
            <p:ph type="chart" idx="1"/>
            <p:custDataLst>
              <p:tags r:id="rId1"/>
            </p:custDataLst>
            <p:extLst/>
          </p:nvPr>
        </p:nvGraphicFramePr>
        <p:xfrm>
          <a:off x="457200" y="1600200"/>
          <a:ext cx="8229600" cy="4525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11451">
                <a:tc>
                  <a:txBody>
                    <a:bodyPr/>
                    <a:lstStyle/>
                    <a:p>
                      <a:pPr algn="ctr"/>
                      <a:r>
                        <a:rPr lang="sv-SE" dirty="0" err="1" smtClean="0"/>
                        <a:t>Keypad</a:t>
                      </a:r>
                      <a:r>
                        <a:rPr lang="sv-SE" dirty="0" smtClean="0"/>
                        <a:t> ID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 smtClean="0"/>
                        <a:t>Name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Score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Total </a:t>
                      </a:r>
                      <a:r>
                        <a:rPr lang="sv-SE" dirty="0" err="1" smtClean="0"/>
                        <a:t>time</a:t>
                      </a:r>
                      <a:endParaRPr lang="sv-SE" dirty="0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undad rektangulär 5"/>
          <p:cNvSpPr/>
          <p:nvPr/>
        </p:nvSpPr>
        <p:spPr>
          <a:xfrm>
            <a:off x="246986" y="5877272"/>
            <a:ext cx="3748950" cy="792088"/>
          </a:xfrm>
          <a:prstGeom prst="wedgeRoundRectCallout">
            <a:avLst>
              <a:gd name="adj1" fmla="val 25299"/>
              <a:gd name="adj2" fmla="val -720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 smtClean="0">
                <a:solidFill>
                  <a:schemeClr val="tx1"/>
                </a:solidFill>
              </a:rPr>
              <a:t>Create</a:t>
            </a:r>
            <a:r>
              <a:rPr lang="sv-SE" dirty="0" smtClean="0">
                <a:solidFill>
                  <a:schemeClr val="tx1"/>
                </a:solidFill>
              </a:rPr>
              <a:t> the </a:t>
            </a:r>
            <a:r>
              <a:rPr lang="sv-SE" dirty="0" err="1" smtClean="0">
                <a:solidFill>
                  <a:schemeClr val="tx1"/>
                </a:solidFill>
              </a:rPr>
              <a:t>leaderboard</a:t>
            </a:r>
            <a:r>
              <a:rPr lang="sv-SE" dirty="0" smtClean="0">
                <a:solidFill>
                  <a:schemeClr val="tx1"/>
                </a:solidFill>
              </a:rPr>
              <a:t> by </a:t>
            </a:r>
            <a:r>
              <a:rPr lang="sv-SE" dirty="0" err="1" smtClean="0">
                <a:solidFill>
                  <a:schemeClr val="tx1"/>
                </a:solidFill>
              </a:rPr>
              <a:t>using</a:t>
            </a:r>
            <a:r>
              <a:rPr lang="sv-SE" dirty="0" smtClean="0">
                <a:solidFill>
                  <a:schemeClr val="tx1"/>
                </a:solidFill>
              </a:rPr>
              <a:t/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dirty="0" err="1" smtClean="0">
                <a:solidFill>
                  <a:schemeClr val="tx1"/>
                </a:solidFill>
              </a:rPr>
              <a:t>Insert</a:t>
            </a:r>
            <a:r>
              <a:rPr lang="sv-SE" dirty="0" smtClean="0">
                <a:solidFill>
                  <a:schemeClr val="tx1"/>
                </a:solidFill>
              </a:rPr>
              <a:t> &gt; </a:t>
            </a:r>
            <a:r>
              <a:rPr lang="sv-SE" dirty="0" err="1" smtClean="0">
                <a:solidFill>
                  <a:schemeClr val="tx1"/>
                </a:solidFill>
              </a:rPr>
              <a:t>Participants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leaderboard</a:t>
            </a:r>
            <a:r>
              <a:rPr lang="sv-SE" dirty="0" smtClean="0">
                <a:solidFill>
                  <a:schemeClr val="tx1"/>
                </a:solidFill>
              </a:rPr>
              <a:t>… 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How would you rate the </a:t>
            </a:r>
            <a:br>
              <a:rPr lang="en-US" sz="3600" b="1" dirty="0" smtClean="0"/>
            </a:br>
            <a:r>
              <a:rPr lang="en-US" sz="3600" b="1" dirty="0" smtClean="0"/>
              <a:t>probability of occurrence?</a:t>
            </a:r>
            <a:endParaRPr lang="sv-SE" sz="3600" b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Very low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Low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Medium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High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Very high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</p:spPr>
      </p:pic>
    </p:spTree>
    <p:extLst>
      <p:ext uri="{BB962C8B-B14F-4D97-AF65-F5344CB8AC3E}">
        <p14:creationId xmlns:p14="http://schemas.microsoft.com/office/powerpoint/2010/main" val="6427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How would you rate the impact?</a:t>
            </a:r>
            <a:endParaRPr lang="sv-SE" sz="3600" b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Very low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Low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Medium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High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Very high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</p:spPr>
      </p:pic>
    </p:spTree>
    <p:extLst>
      <p:ext uri="{BB962C8B-B14F-4D97-AF65-F5344CB8AC3E}">
        <p14:creationId xmlns:p14="http://schemas.microsoft.com/office/powerpoint/2010/main" val="22356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728942" y="1704514"/>
            <a:ext cx="7784743" cy="393280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47000">
                <a:srgbClr val="FFFF00"/>
              </a:gs>
              <a:gs pos="100000">
                <a:srgbClr val="00B05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>
            <p:custDataLst>
              <p:tags r:id="rId1"/>
            </p:custDataLst>
          </p:nvPr>
        </p:nvSpPr>
        <p:spPr>
          <a:xfrm>
            <a:off x="269276" y="1412776"/>
            <a:ext cx="8360806" cy="479451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/>
              <a:t>Probability</a:t>
            </a:r>
            <a:r>
              <a:rPr lang="sv-SE" b="1" dirty="0" smtClean="0"/>
              <a:t> vs</a:t>
            </a:r>
            <a:r>
              <a:rPr lang="sv-SE" b="1" dirty="0"/>
              <a:t>. </a:t>
            </a:r>
            <a:r>
              <a:rPr lang="sv-SE" b="1" dirty="0" err="1" smtClean="0"/>
              <a:t>impact</a:t>
            </a:r>
            <a:endParaRPr lang="sv-SE" b="1" dirty="0"/>
          </a:p>
        </p:txBody>
      </p:sp>
      <p:sp>
        <p:nvSpPr>
          <p:cNvPr id="6" name="Rundad rektangulär 5"/>
          <p:cNvSpPr/>
          <p:nvPr/>
        </p:nvSpPr>
        <p:spPr>
          <a:xfrm>
            <a:off x="251520" y="5591946"/>
            <a:ext cx="2880320" cy="972108"/>
          </a:xfrm>
          <a:prstGeom prst="wedgeRoundRectCallout">
            <a:avLst>
              <a:gd name="adj1" fmla="val 23827"/>
              <a:gd name="adj2" fmla="val -738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 err="1" smtClean="0">
                <a:solidFill>
                  <a:schemeClr val="tx1"/>
                </a:solidFill>
              </a:rPr>
              <a:t>Create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more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advanced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plots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using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Insert</a:t>
            </a:r>
            <a:r>
              <a:rPr lang="sv-SE" dirty="0" smtClean="0">
                <a:solidFill>
                  <a:schemeClr val="tx1"/>
                </a:solidFill>
              </a:rPr>
              <a:t> &gt; Graph.</a:t>
            </a:r>
          </a:p>
        </p:txBody>
      </p:sp>
    </p:spTree>
    <p:extLst>
      <p:ext uri="{BB962C8B-B14F-4D97-AF65-F5344CB8AC3E}">
        <p14:creationId xmlns:p14="http://schemas.microsoft.com/office/powerpoint/2010/main" val="37023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643071"/>
            <a:ext cx="512445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err="1" smtClean="0"/>
              <a:t>Connect</a:t>
            </a:r>
            <a:r>
              <a:rPr lang="sv-SE" b="1" dirty="0" smtClean="0"/>
              <a:t> </a:t>
            </a:r>
            <a:r>
              <a:rPr lang="sv-SE" b="1" dirty="0" err="1" smtClean="0"/>
              <a:t>to</a:t>
            </a:r>
            <a:r>
              <a:rPr lang="sv-SE" b="1" dirty="0" smtClean="0"/>
              <a:t> a web-</a:t>
            </a:r>
            <a:r>
              <a:rPr lang="sv-SE" b="1" dirty="0" err="1" smtClean="0"/>
              <a:t>channel</a:t>
            </a:r>
            <a:endParaRPr lang="sv-SE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3433204" y="4060666"/>
            <a:ext cx="2011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+mj-lt"/>
              <a:buAutoNum type="arabicPeriod"/>
            </a:pPr>
            <a:r>
              <a:rPr lang="sv-SE" sz="1400" dirty="0" err="1" smtClean="0">
                <a:solidFill>
                  <a:srgbClr val="C00000"/>
                </a:solidFill>
              </a:rPr>
              <a:t>Connect</a:t>
            </a:r>
            <a:r>
              <a:rPr lang="sv-SE" sz="1400" dirty="0" smtClean="0">
                <a:solidFill>
                  <a:srgbClr val="C00000"/>
                </a:solidFill>
              </a:rPr>
              <a:t> the computer </a:t>
            </a:r>
            <a:r>
              <a:rPr lang="sv-SE" sz="1400" dirty="0" err="1" smtClean="0">
                <a:solidFill>
                  <a:srgbClr val="C00000"/>
                </a:solidFill>
              </a:rPr>
              <a:t>to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br>
              <a:rPr lang="sv-SE" sz="1400" dirty="0" smtClean="0">
                <a:solidFill>
                  <a:srgbClr val="C00000"/>
                </a:solidFill>
              </a:rPr>
            </a:br>
            <a:r>
              <a:rPr lang="sv-SE" sz="1400" dirty="0" smtClean="0">
                <a:solidFill>
                  <a:srgbClr val="C00000"/>
                </a:solidFill>
              </a:rPr>
              <a:t>the internet</a:t>
            </a:r>
          </a:p>
          <a:p>
            <a:pPr marL="266700" indent="-266700">
              <a:buFont typeface="+mj-lt"/>
              <a:buAutoNum type="arabicPeriod"/>
            </a:pPr>
            <a:r>
              <a:rPr lang="sv-SE" sz="1400" dirty="0" err="1" smtClean="0">
                <a:solidFill>
                  <a:srgbClr val="C00000"/>
                </a:solidFill>
              </a:rPr>
              <a:t>Enter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channel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br>
              <a:rPr lang="sv-SE" sz="1400" dirty="0" smtClean="0">
                <a:solidFill>
                  <a:srgbClr val="C00000"/>
                </a:solidFill>
              </a:rPr>
            </a:br>
            <a:r>
              <a:rPr lang="sv-SE" sz="1400" dirty="0" err="1" smtClean="0">
                <a:solidFill>
                  <a:srgbClr val="C00000"/>
                </a:solidFill>
              </a:rPr>
              <a:t>name</a:t>
            </a:r>
            <a:r>
              <a:rPr lang="sv-SE" sz="1400" dirty="0" smtClean="0">
                <a:solidFill>
                  <a:srgbClr val="C00000"/>
                </a:solidFill>
              </a:rPr>
              <a:t> and PIN</a:t>
            </a:r>
          </a:p>
          <a:p>
            <a:pPr marL="266700" indent="-266700">
              <a:buFont typeface="+mj-lt"/>
              <a:buAutoNum type="arabicPeriod"/>
            </a:pPr>
            <a:r>
              <a:rPr lang="sv-SE" sz="1400" dirty="0" err="1" smtClean="0">
                <a:solidFill>
                  <a:srgbClr val="C00000"/>
                </a:solidFill>
              </a:rPr>
              <a:t>Click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Connect</a:t>
            </a:r>
            <a:endParaRPr lang="sv-SE" sz="1400" dirty="0">
              <a:solidFill>
                <a:srgbClr val="C00000"/>
              </a:solidFill>
            </a:endParaRPr>
          </a:p>
        </p:txBody>
      </p:sp>
      <p:cxnSp>
        <p:nvCxnSpPr>
          <p:cNvPr id="7" name="Rak pil 6"/>
          <p:cNvCxnSpPr/>
          <p:nvPr/>
        </p:nvCxnSpPr>
        <p:spPr>
          <a:xfrm flipV="1">
            <a:off x="5190009" y="4249688"/>
            <a:ext cx="576064" cy="3957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/>
          <p:nvPr/>
        </p:nvCxnSpPr>
        <p:spPr>
          <a:xfrm flipV="1">
            <a:off x="5190009" y="4507881"/>
            <a:ext cx="797019" cy="5777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>
            <a:off x="6558161" y="4206040"/>
            <a:ext cx="1088991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undad rektangulär 11"/>
          <p:cNvSpPr/>
          <p:nvPr/>
        </p:nvSpPr>
        <p:spPr>
          <a:xfrm>
            <a:off x="179512" y="4060666"/>
            <a:ext cx="3209328" cy="2592287"/>
          </a:xfrm>
          <a:prstGeom prst="wedgeRoundRectCallout">
            <a:avLst>
              <a:gd name="adj1" fmla="val 55628"/>
              <a:gd name="adj2" fmla="val 1476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dirty="0" err="1" smtClean="0">
                <a:solidFill>
                  <a:schemeClr val="tx1"/>
                </a:solidFill>
              </a:rPr>
              <a:t>Connect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to</a:t>
            </a:r>
            <a:r>
              <a:rPr lang="sv-SE" sz="1600" dirty="0" smtClean="0">
                <a:solidFill>
                  <a:schemeClr val="tx1"/>
                </a:solidFill>
              </a:rPr>
              <a:t> internet </a:t>
            </a:r>
            <a:r>
              <a:rPr lang="sv-SE" sz="1600" dirty="0" err="1" smtClean="0">
                <a:solidFill>
                  <a:schemeClr val="tx1"/>
                </a:solidFill>
              </a:rPr>
              <a:t>to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allow</a:t>
            </a:r>
            <a:r>
              <a:rPr lang="sv-SE" sz="1600" dirty="0" smtClean="0">
                <a:solidFill>
                  <a:schemeClr val="tx1"/>
                </a:solidFill>
              </a:rPr>
              <a:t> the </a:t>
            </a:r>
            <a:r>
              <a:rPr lang="sv-SE" sz="1600" dirty="0" err="1" smtClean="0">
                <a:solidFill>
                  <a:schemeClr val="tx1"/>
                </a:solidFill>
              </a:rPr>
              <a:t>participants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to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vote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with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any</a:t>
            </a:r>
            <a:r>
              <a:rPr lang="sv-SE" sz="1600" dirty="0" smtClean="0">
                <a:solidFill>
                  <a:schemeClr val="tx1"/>
                </a:solidFill>
              </a:rPr>
              <a:t> web-</a:t>
            </a:r>
            <a:r>
              <a:rPr lang="sv-SE" sz="1600" dirty="0" err="1" smtClean="0">
                <a:solidFill>
                  <a:schemeClr val="tx1"/>
                </a:solidFill>
              </a:rPr>
              <a:t>enabled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device</a:t>
            </a:r>
            <a:r>
              <a:rPr lang="sv-SE" sz="1600" dirty="0" smtClean="0">
                <a:solidFill>
                  <a:schemeClr val="tx1"/>
                </a:solidFill>
              </a:rPr>
              <a:t>, </a:t>
            </a:r>
            <a:r>
              <a:rPr lang="sv-SE" sz="1600" dirty="0" err="1" smtClean="0">
                <a:solidFill>
                  <a:schemeClr val="tx1"/>
                </a:solidFill>
              </a:rPr>
              <a:t>e.g</a:t>
            </a:r>
            <a:r>
              <a:rPr lang="sv-SE" sz="1600" dirty="0" smtClean="0">
                <a:solidFill>
                  <a:schemeClr val="tx1"/>
                </a:solidFill>
              </a:rPr>
              <a:t>. </a:t>
            </a:r>
            <a:r>
              <a:rPr lang="sv-SE" sz="1600" dirty="0" err="1" smtClean="0">
                <a:solidFill>
                  <a:schemeClr val="tx1"/>
                </a:solidFill>
              </a:rPr>
              <a:t>smartphones</a:t>
            </a:r>
            <a:r>
              <a:rPr lang="sv-SE" sz="1600" dirty="0" smtClean="0">
                <a:solidFill>
                  <a:schemeClr val="tx1"/>
                </a:solidFill>
              </a:rPr>
              <a:t>, </a:t>
            </a:r>
            <a:r>
              <a:rPr lang="sv-SE" sz="1600" dirty="0" err="1" smtClean="0">
                <a:solidFill>
                  <a:schemeClr val="tx1"/>
                </a:solidFill>
              </a:rPr>
              <a:t>ipads</a:t>
            </a:r>
            <a:r>
              <a:rPr lang="sv-SE" sz="1600" dirty="0" smtClean="0">
                <a:solidFill>
                  <a:schemeClr val="tx1"/>
                </a:solidFill>
              </a:rPr>
              <a:t>, laptops etc.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Check ”Auto </a:t>
            </a:r>
            <a:r>
              <a:rPr lang="sv-SE" sz="1600" dirty="0" err="1">
                <a:solidFill>
                  <a:schemeClr val="tx1"/>
                </a:solidFill>
              </a:rPr>
              <a:t>connect</a:t>
            </a:r>
            <a:r>
              <a:rPr lang="sv-SE" sz="1600" dirty="0">
                <a:solidFill>
                  <a:schemeClr val="tx1"/>
                </a:solidFill>
              </a:rPr>
              <a:t> web </a:t>
            </a:r>
            <a:r>
              <a:rPr lang="sv-SE" sz="1600" dirty="0" err="1">
                <a:solidFill>
                  <a:schemeClr val="tx1"/>
                </a:solidFill>
              </a:rPr>
              <a:t>channel</a:t>
            </a:r>
            <a:r>
              <a:rPr lang="sv-SE" sz="1600" dirty="0" smtClean="0">
                <a:solidFill>
                  <a:schemeClr val="tx1"/>
                </a:solidFill>
              </a:rPr>
              <a:t>” for </a:t>
            </a:r>
            <a:r>
              <a:rPr lang="sv-SE" sz="1600" dirty="0" err="1" smtClean="0">
                <a:solidFill>
                  <a:schemeClr val="tx1"/>
                </a:solidFill>
              </a:rPr>
              <a:t>automatic</a:t>
            </a:r>
            <a:r>
              <a:rPr lang="sv-SE" sz="1600" dirty="0" smtClean="0">
                <a:solidFill>
                  <a:schemeClr val="tx1"/>
                </a:solidFill>
              </a:rPr>
              <a:t> login </a:t>
            </a:r>
            <a:r>
              <a:rPr lang="sv-SE" sz="1600" dirty="0" err="1" smtClean="0">
                <a:solidFill>
                  <a:schemeClr val="tx1"/>
                </a:solidFill>
              </a:rPr>
              <a:t>every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time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you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power</a:t>
            </a:r>
            <a:r>
              <a:rPr lang="sv-SE" sz="1600" dirty="0" smtClean="0">
                <a:solidFill>
                  <a:schemeClr val="tx1"/>
                </a:solidFill>
              </a:rPr>
              <a:t> on the Mentometer plug-in.</a:t>
            </a:r>
            <a:endParaRPr lang="sv-SE" sz="1600" dirty="0">
              <a:solidFill>
                <a:schemeClr val="tx1"/>
              </a:solidFill>
            </a:endParaRP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2" y="1392555"/>
            <a:ext cx="8203175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67215"/>
            <a:ext cx="2376258" cy="20454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err="1" smtClean="0"/>
              <a:t>Connect</a:t>
            </a:r>
            <a:r>
              <a:rPr lang="sv-SE" b="1" dirty="0" smtClean="0"/>
              <a:t> web-</a:t>
            </a:r>
            <a:r>
              <a:rPr lang="sv-SE" b="1" dirty="0" err="1" smtClean="0"/>
              <a:t>keypads</a:t>
            </a:r>
            <a:r>
              <a:rPr lang="sv-SE" b="1" dirty="0" smtClean="0"/>
              <a:t>…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sv-SE" sz="2800" dirty="0" smtClean="0"/>
              <a:t>Surf </a:t>
            </a:r>
            <a:r>
              <a:rPr lang="sv-SE" sz="2800" dirty="0" err="1" smtClean="0"/>
              <a:t>to</a:t>
            </a:r>
            <a:r>
              <a:rPr lang="sv-SE" sz="2800" dirty="0" smtClean="0"/>
              <a:t> </a:t>
            </a:r>
            <a:r>
              <a:rPr lang="sv-SE" sz="2800" dirty="0" smtClean="0">
                <a:hlinkClick r:id="rId4"/>
              </a:rPr>
              <a:t>www.viareply.com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err="1" smtClean="0"/>
              <a:t>Enter</a:t>
            </a:r>
            <a:r>
              <a:rPr lang="sv-SE" sz="2800" dirty="0" smtClean="0"/>
              <a:t> </a:t>
            </a:r>
            <a:r>
              <a:rPr lang="sv-SE" sz="2800" dirty="0" err="1" smtClean="0"/>
              <a:t>channel</a:t>
            </a:r>
            <a:r>
              <a:rPr lang="sv-SE" sz="2800" dirty="0" smtClean="0"/>
              <a:t> </a:t>
            </a:r>
            <a:r>
              <a:rPr lang="sv-SE" sz="2800" dirty="0" err="1" smtClean="0"/>
              <a:t>name</a:t>
            </a:r>
            <a:r>
              <a:rPr lang="sv-SE" sz="2800" dirty="0" smtClean="0"/>
              <a:t>=M-DEMO</a:t>
            </a: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 err="1" smtClean="0"/>
              <a:t>Enter</a:t>
            </a:r>
            <a:r>
              <a:rPr lang="sv-SE" sz="2800" dirty="0" smtClean="0"/>
              <a:t> PIN=1234</a:t>
            </a: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 err="1" smtClean="0"/>
              <a:t>Click</a:t>
            </a:r>
            <a:r>
              <a:rPr lang="sv-SE" sz="2800" dirty="0" smtClean="0"/>
              <a:t> Login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800" dirty="0" smtClean="0"/>
              <a:t>Or, </a:t>
            </a:r>
            <a:r>
              <a:rPr lang="sv-SE" sz="2800" dirty="0" err="1" smtClean="0"/>
              <a:t>scan</a:t>
            </a:r>
            <a:r>
              <a:rPr lang="sv-SE" sz="2800" dirty="0" smtClean="0"/>
              <a:t> the QR-</a:t>
            </a:r>
            <a:r>
              <a:rPr lang="sv-SE" sz="2800" dirty="0" err="1" smtClean="0"/>
              <a:t>code</a:t>
            </a:r>
            <a:endParaRPr lang="sv-SE" sz="2800" dirty="0"/>
          </a:p>
          <a:p>
            <a:pPr>
              <a:buFont typeface="Wingdings" pitchFamily="2" charset="2"/>
              <a:buChar char="§"/>
            </a:pPr>
            <a:r>
              <a:rPr lang="sv-SE" sz="2800" dirty="0" smtClean="0"/>
              <a:t>Or, </a:t>
            </a:r>
            <a:r>
              <a:rPr lang="sv-SE" sz="2800" dirty="0" err="1" smtClean="0"/>
              <a:t>send</a:t>
            </a:r>
            <a:r>
              <a:rPr lang="sv-SE" sz="2800" dirty="0" smtClean="0"/>
              <a:t> a </a:t>
            </a:r>
            <a:r>
              <a:rPr lang="sv-SE" sz="2800" dirty="0" err="1" smtClean="0"/>
              <a:t>direct</a:t>
            </a:r>
            <a:r>
              <a:rPr lang="sv-SE" sz="2800" dirty="0" smtClean="0"/>
              <a:t> </a:t>
            </a:r>
            <a:r>
              <a:rPr lang="sv-SE" sz="2800" dirty="0" err="1" smtClean="0"/>
              <a:t>link</a:t>
            </a:r>
            <a:r>
              <a:rPr lang="sv-SE" sz="2800" dirty="0" smtClean="0"/>
              <a:t> </a:t>
            </a:r>
            <a:r>
              <a:rPr lang="sv-SE" sz="2800" dirty="0" err="1" smtClean="0"/>
              <a:t>to</a:t>
            </a:r>
            <a:r>
              <a:rPr lang="sv-SE" sz="2800" dirty="0" smtClean="0"/>
              <a:t> the </a:t>
            </a:r>
            <a:r>
              <a:rPr lang="sv-SE" sz="2800" dirty="0" err="1" smtClean="0"/>
              <a:t>participants</a:t>
            </a:r>
            <a:r>
              <a:rPr lang="sv-SE" sz="2800" dirty="0" smtClean="0"/>
              <a:t>:</a:t>
            </a:r>
            <a:br>
              <a:rPr lang="sv-SE" sz="2800" dirty="0" smtClean="0"/>
            </a:br>
            <a:r>
              <a:rPr lang="sv-SE" sz="1800" dirty="0">
                <a:hlinkClick r:id="rId5"/>
              </a:rPr>
              <a:t>http://</a:t>
            </a:r>
            <a:r>
              <a:rPr lang="sv-SE" sz="1800" dirty="0" smtClean="0">
                <a:hlinkClick r:id="rId5"/>
              </a:rPr>
              <a:t>www.viareply.com/keypad.aspx?SessionID=M-DEMO&amp;PIN=1234</a:t>
            </a:r>
            <a:endParaRPr lang="sv-SE" sz="18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sv-SE" sz="2800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sv-SE" sz="2800" dirty="0" smtClean="0"/>
          </a:p>
        </p:txBody>
      </p:sp>
      <p:pic>
        <p:nvPicPr>
          <p:cNvPr id="1026" name="Picture 2" descr="QRCod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387475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undad rektangulär 7"/>
          <p:cNvSpPr/>
          <p:nvPr/>
        </p:nvSpPr>
        <p:spPr>
          <a:xfrm>
            <a:off x="323528" y="5283903"/>
            <a:ext cx="5976664" cy="1169433"/>
          </a:xfrm>
          <a:prstGeom prst="wedgeRoundRectCallout">
            <a:avLst>
              <a:gd name="adj1" fmla="val 25099"/>
              <a:gd name="adj2" fmla="val -723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 smtClean="0">
                <a:solidFill>
                  <a:schemeClr val="tx1"/>
                </a:solidFill>
              </a:rPr>
              <a:t>Replace</a:t>
            </a:r>
            <a:r>
              <a:rPr lang="sv-SE" sz="1600" dirty="0" smtClean="0">
                <a:solidFill>
                  <a:schemeClr val="tx1"/>
                </a:solidFill>
              </a:rPr>
              <a:t> ’M-DEMO’ and ’1234’ </a:t>
            </a:r>
            <a:r>
              <a:rPr lang="sv-SE" sz="1600" dirty="0" err="1" smtClean="0">
                <a:solidFill>
                  <a:schemeClr val="tx1"/>
                </a:solidFill>
              </a:rPr>
              <a:t>with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your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channel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name</a:t>
            </a:r>
            <a:r>
              <a:rPr lang="sv-SE" sz="1600" dirty="0" smtClean="0">
                <a:solidFill>
                  <a:schemeClr val="tx1"/>
                </a:solidFill>
              </a:rPr>
              <a:t> and PIN. Tips! </a:t>
            </a:r>
            <a:r>
              <a:rPr lang="sv-SE" sz="1600" dirty="0" err="1" smtClean="0">
                <a:solidFill>
                  <a:schemeClr val="tx1"/>
                </a:solidFill>
              </a:rPr>
              <a:t>There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are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many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free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tools</a:t>
            </a:r>
            <a:r>
              <a:rPr lang="sv-SE" sz="1600" dirty="0" smtClean="0">
                <a:solidFill>
                  <a:schemeClr val="tx1"/>
                </a:solidFill>
              </a:rPr>
              <a:t> for generating QR-</a:t>
            </a:r>
            <a:r>
              <a:rPr lang="sv-SE" sz="1600" dirty="0" err="1" smtClean="0">
                <a:solidFill>
                  <a:schemeClr val="tx1"/>
                </a:solidFill>
              </a:rPr>
              <a:t>codes</a:t>
            </a:r>
            <a:r>
              <a:rPr lang="sv-SE" sz="1600" dirty="0" smtClean="0">
                <a:solidFill>
                  <a:schemeClr val="tx1"/>
                </a:solidFill>
              </a:rPr>
              <a:t> on the internet, </a:t>
            </a:r>
            <a:r>
              <a:rPr lang="sv-SE" sz="1600" dirty="0" err="1" smtClean="0">
                <a:solidFill>
                  <a:schemeClr val="tx1"/>
                </a:solidFill>
              </a:rPr>
              <a:t>e.g</a:t>
            </a:r>
            <a:r>
              <a:rPr lang="sv-SE" sz="1600" dirty="0">
                <a:solidFill>
                  <a:schemeClr val="tx1"/>
                </a:solidFill>
              </a:rPr>
              <a:t>. </a:t>
            </a:r>
            <a:r>
              <a:rPr lang="sv-SE" sz="1600" dirty="0">
                <a:solidFill>
                  <a:schemeClr val="tx1"/>
                </a:solidFill>
                <a:hlinkClick r:id="rId7"/>
              </a:rPr>
              <a:t>http://</a:t>
            </a:r>
            <a:r>
              <a:rPr lang="sv-SE" sz="1600" dirty="0" smtClean="0">
                <a:solidFill>
                  <a:schemeClr val="tx1"/>
                </a:solidFill>
                <a:hlinkClick r:id="rId7"/>
              </a:rPr>
              <a:t>qrcode.kaywa.com</a:t>
            </a:r>
            <a:r>
              <a:rPr lang="sv-SE" sz="1600" dirty="0">
                <a:solidFill>
                  <a:schemeClr val="tx1"/>
                </a:solidFill>
              </a:rPr>
              <a:t> or </a:t>
            </a:r>
            <a:r>
              <a:rPr lang="sv-SE" sz="1600" dirty="0">
                <a:solidFill>
                  <a:schemeClr val="tx1"/>
                </a:solidFill>
                <a:hlinkClick r:id="rId8"/>
              </a:rPr>
              <a:t>http://</a:t>
            </a:r>
            <a:r>
              <a:rPr lang="sv-SE" sz="1600" dirty="0" smtClean="0">
                <a:solidFill>
                  <a:schemeClr val="tx1"/>
                </a:solidFill>
                <a:hlinkClick r:id="rId8"/>
              </a:rPr>
              <a:t>www.qrstuff.com</a:t>
            </a:r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839" y="2708920"/>
            <a:ext cx="512445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undad rektangulär 8"/>
          <p:cNvSpPr/>
          <p:nvPr/>
        </p:nvSpPr>
        <p:spPr>
          <a:xfrm>
            <a:off x="5655577" y="5229200"/>
            <a:ext cx="2215010" cy="1080120"/>
          </a:xfrm>
          <a:prstGeom prst="wedgeRoundRectCallout">
            <a:avLst>
              <a:gd name="adj1" fmla="val 26085"/>
              <a:gd name="adj2" fmla="val -653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 smtClean="0">
                <a:solidFill>
                  <a:schemeClr val="tx1"/>
                </a:solidFill>
              </a:rPr>
              <a:t>Vote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with</a:t>
            </a:r>
            <a:r>
              <a:rPr lang="sv-SE" sz="1600" dirty="0" smtClean="0">
                <a:solidFill>
                  <a:schemeClr val="tx1"/>
                </a:solidFill>
              </a:rPr>
              <a:t> a web-</a:t>
            </a:r>
            <a:r>
              <a:rPr lang="sv-SE" sz="1600" dirty="0" err="1" smtClean="0">
                <a:solidFill>
                  <a:schemeClr val="tx1"/>
                </a:solidFill>
              </a:rPr>
              <a:t>keypad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to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verify</a:t>
            </a:r>
            <a:r>
              <a:rPr lang="sv-SE" sz="1600" dirty="0" smtClean="0">
                <a:solidFill>
                  <a:schemeClr val="tx1"/>
                </a:solidFill>
              </a:rPr>
              <a:t> the </a:t>
            </a:r>
            <a:r>
              <a:rPr lang="sv-SE" sz="1600" dirty="0" err="1" smtClean="0">
                <a:solidFill>
                  <a:schemeClr val="tx1"/>
                </a:solidFill>
              </a:rPr>
              <a:t>connection</a:t>
            </a:r>
            <a:endParaRPr lang="sv-SE" sz="1600" dirty="0" smtClean="0">
              <a:solidFill>
                <a:schemeClr val="tx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2" y="1392555"/>
            <a:ext cx="8203175" cy="1104762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2424854"/>
            <a:ext cx="3174163" cy="273233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Test the web-</a:t>
            </a:r>
            <a:r>
              <a:rPr lang="sv-SE" b="1" dirty="0" err="1" smtClean="0"/>
              <a:t>connection</a:t>
            </a:r>
            <a:r>
              <a:rPr lang="sv-SE" b="1" dirty="0" smtClean="0"/>
              <a:t>…</a:t>
            </a:r>
            <a:endParaRPr lang="sv-SE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1227991" y="4819608"/>
            <a:ext cx="2011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solidFill>
                  <a:srgbClr val="C00000"/>
                </a:solidFill>
              </a:rPr>
              <a:t>Vote</a:t>
            </a:r>
            <a:r>
              <a:rPr lang="sv-SE" sz="1400" dirty="0" smtClean="0">
                <a:solidFill>
                  <a:srgbClr val="C00000"/>
                </a:solidFill>
              </a:rPr>
              <a:t> and </a:t>
            </a:r>
            <a:r>
              <a:rPr lang="sv-SE" sz="1400" dirty="0" err="1" smtClean="0">
                <a:solidFill>
                  <a:srgbClr val="C00000"/>
                </a:solidFill>
              </a:rPr>
              <a:t>verify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that</a:t>
            </a:r>
            <a:r>
              <a:rPr lang="sv-SE" sz="1400" dirty="0" smtClean="0">
                <a:solidFill>
                  <a:srgbClr val="C00000"/>
                </a:solidFill>
              </a:rPr>
              <a:t> the </a:t>
            </a:r>
            <a:r>
              <a:rPr lang="sv-SE" sz="1400" dirty="0" err="1" smtClean="0">
                <a:solidFill>
                  <a:srgbClr val="C00000"/>
                </a:solidFill>
              </a:rPr>
              <a:t>votes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are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received</a:t>
            </a:r>
            <a:endParaRPr lang="sv-SE" sz="1400" dirty="0" smtClean="0">
              <a:solidFill>
                <a:srgbClr val="C00000"/>
              </a:solidFill>
            </a:endParaRPr>
          </a:p>
        </p:txBody>
      </p:sp>
      <p:cxnSp>
        <p:nvCxnSpPr>
          <p:cNvPr id="7" name="Rak pil 6"/>
          <p:cNvCxnSpPr/>
          <p:nvPr/>
        </p:nvCxnSpPr>
        <p:spPr>
          <a:xfrm flipV="1">
            <a:off x="1760660" y="4572258"/>
            <a:ext cx="0" cy="2563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1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61059"/>
            <a:ext cx="4985790" cy="394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undad rektangulär 8"/>
          <p:cNvSpPr/>
          <p:nvPr/>
        </p:nvSpPr>
        <p:spPr>
          <a:xfrm>
            <a:off x="5436096" y="5301208"/>
            <a:ext cx="2215010" cy="1368152"/>
          </a:xfrm>
          <a:prstGeom prst="wedgeRoundRectCallout">
            <a:avLst>
              <a:gd name="adj1" fmla="val 26085"/>
              <a:gd name="adj2" fmla="val -653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 smtClean="0">
                <a:solidFill>
                  <a:schemeClr val="tx1"/>
                </a:solidFill>
              </a:rPr>
              <a:t>Click</a:t>
            </a:r>
            <a:r>
              <a:rPr lang="sv-SE" sz="1600" dirty="0" smtClean="0">
                <a:solidFill>
                  <a:schemeClr val="tx1"/>
                </a:solidFill>
              </a:rPr>
              <a:t> on ’Messages’ in </a:t>
            </a:r>
            <a:r>
              <a:rPr lang="sv-SE" sz="1600" dirty="0" err="1" smtClean="0">
                <a:solidFill>
                  <a:schemeClr val="tx1"/>
                </a:solidFill>
              </a:rPr>
              <a:t>PowerPoint</a:t>
            </a:r>
            <a:r>
              <a:rPr lang="sv-SE" sz="1600" dirty="0" smtClean="0">
                <a:solidFill>
                  <a:schemeClr val="tx1"/>
                </a:solidFill>
              </a:rPr>
              <a:t>® and ’</a:t>
            </a:r>
            <a:r>
              <a:rPr lang="sv-SE" sz="1600" dirty="0" err="1" smtClean="0">
                <a:solidFill>
                  <a:schemeClr val="tx1"/>
                </a:solidFill>
              </a:rPr>
              <a:t>Send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message</a:t>
            </a:r>
            <a:r>
              <a:rPr lang="sv-SE" sz="1600" dirty="0" smtClean="0">
                <a:solidFill>
                  <a:schemeClr val="tx1"/>
                </a:solidFill>
              </a:rPr>
              <a:t>…’ on the web-</a:t>
            </a:r>
            <a:r>
              <a:rPr lang="sv-SE" sz="1600" dirty="0" err="1" smtClean="0">
                <a:solidFill>
                  <a:schemeClr val="tx1"/>
                </a:solidFill>
              </a:rPr>
              <a:t>keypad</a:t>
            </a:r>
            <a:r>
              <a:rPr lang="sv-SE" sz="1600" dirty="0" smtClean="0">
                <a:solidFill>
                  <a:schemeClr val="tx1"/>
                </a:solidFill>
              </a:rPr>
              <a:t>. </a:t>
            </a:r>
            <a:r>
              <a:rPr lang="sv-SE" sz="1600" dirty="0" err="1" smtClean="0">
                <a:solidFill>
                  <a:schemeClr val="tx1"/>
                </a:solidFill>
              </a:rPr>
              <a:t>Send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some</a:t>
            </a:r>
            <a:r>
              <a:rPr lang="sv-SE" sz="1600" dirty="0" smtClean="0">
                <a:solidFill>
                  <a:schemeClr val="tx1"/>
                </a:solidFill>
              </a:rPr>
              <a:t> text messages.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2" y="1392555"/>
            <a:ext cx="8203175" cy="110476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2424854"/>
            <a:ext cx="3174163" cy="273233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Test the web-</a:t>
            </a:r>
            <a:r>
              <a:rPr lang="sv-SE" b="1" dirty="0" err="1"/>
              <a:t>connection</a:t>
            </a:r>
            <a:r>
              <a:rPr lang="sv-SE" b="1" dirty="0"/>
              <a:t>…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827584" y="4310648"/>
            <a:ext cx="2011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solidFill>
                  <a:srgbClr val="C00000"/>
                </a:solidFill>
              </a:rPr>
              <a:t>Verify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>
                <a:solidFill>
                  <a:srgbClr val="C00000"/>
                </a:solidFill>
              </a:rPr>
              <a:t>that</a:t>
            </a:r>
            <a:r>
              <a:rPr lang="sv-SE" sz="1400" dirty="0">
                <a:solidFill>
                  <a:srgbClr val="C00000"/>
                </a:solidFill>
              </a:rPr>
              <a:t> the </a:t>
            </a:r>
            <a:r>
              <a:rPr lang="sv-SE" sz="1400" dirty="0" smtClean="0">
                <a:solidFill>
                  <a:srgbClr val="C00000"/>
                </a:solidFill>
              </a:rPr>
              <a:t>text messages </a:t>
            </a:r>
            <a:r>
              <a:rPr lang="sv-SE" sz="1400" dirty="0" err="1" smtClean="0">
                <a:solidFill>
                  <a:srgbClr val="C00000"/>
                </a:solidFill>
              </a:rPr>
              <a:t>are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>
                <a:solidFill>
                  <a:srgbClr val="C00000"/>
                </a:solidFill>
              </a:rPr>
              <a:t>received</a:t>
            </a:r>
            <a:endParaRPr lang="sv-SE" sz="1400" dirty="0">
              <a:solidFill>
                <a:srgbClr val="C00000"/>
              </a:solidFill>
            </a:endParaRPr>
          </a:p>
        </p:txBody>
      </p:sp>
      <p:cxnSp>
        <p:nvCxnSpPr>
          <p:cNvPr id="7" name="Rak pil 6"/>
          <p:cNvCxnSpPr/>
          <p:nvPr/>
        </p:nvCxnSpPr>
        <p:spPr>
          <a:xfrm flipV="1">
            <a:off x="1360253" y="4063298"/>
            <a:ext cx="0" cy="2563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7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914400" y="685800"/>
            <a:ext cx="3543300" cy="2828925"/>
          </a:xfrm>
          <a:prstGeom prst="rect">
            <a:avLst/>
          </a:prstGeom>
          <a:solidFill>
            <a:srgbClr val="FFFF00"/>
          </a:solidFill>
          <a:effectLst>
            <a:outerShdw blurRad="63500" dist="37357" dir="2700000" rotWithShape="0">
              <a:scrgbClr r="0" g="0" b="0"/>
            </a:outerShdw>
          </a:effectLst>
        </p:spPr>
        <p:txBody>
          <a:bodyPr vert="horz" wrap="square" lIns="265747" tIns="212169" rIns="265747" bIns="212169" rtlCol="0" anchor="ctr">
            <a:noAutofit/>
          </a:bodyPr>
          <a:lstStyle/>
          <a:p>
            <a:r>
              <a:rPr lang="sv-SE" sz="3489" smtClean="0">
                <a:latin typeface="Segoe Print"/>
              </a:rPr>
              <a:t>Sending my first message...</a:t>
            </a:r>
          </a:p>
          <a:p>
            <a:endParaRPr lang="sv-SE" sz="3489">
              <a:latin typeface="Segoe Print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4686300" y="685800"/>
            <a:ext cx="3543300" cy="2828925"/>
          </a:xfrm>
          <a:prstGeom prst="rect">
            <a:avLst/>
          </a:prstGeom>
          <a:solidFill>
            <a:srgbClr val="FFFF00"/>
          </a:solidFill>
          <a:effectLst>
            <a:outerShdw blurRad="63500" dist="37357" dir="2700000" rotWithShape="0">
              <a:scrgbClr r="0" g="0" b="0"/>
            </a:outerShdw>
          </a:effectLst>
        </p:spPr>
        <p:txBody>
          <a:bodyPr vert="horz" wrap="square" lIns="265747" tIns="212169" rIns="265747" bIns="212169" rtlCol="0" anchor="ctr">
            <a:noAutofit/>
          </a:bodyPr>
          <a:lstStyle/>
          <a:p>
            <a:r>
              <a:rPr lang="sv-SE" sz="3489" smtClean="0">
                <a:latin typeface="Segoe Print"/>
              </a:rPr>
              <a:t>Sending message two!!</a:t>
            </a:r>
          </a:p>
          <a:p>
            <a:endParaRPr lang="sv-SE" sz="3489">
              <a:latin typeface="Segoe Print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914400" y="3686175"/>
            <a:ext cx="3543300" cy="2828925"/>
          </a:xfrm>
          <a:prstGeom prst="rect">
            <a:avLst/>
          </a:prstGeom>
          <a:solidFill>
            <a:srgbClr val="FFFF00"/>
          </a:solidFill>
          <a:effectLst>
            <a:outerShdw blurRad="63500" dist="37357" dir="2700000" rotWithShape="0">
              <a:scrgbClr r="0" g="0" b="0"/>
            </a:outerShdw>
          </a:effectLst>
        </p:spPr>
        <p:txBody>
          <a:bodyPr vert="horz" wrap="square" lIns="265747" tIns="212169" rIns="265747" bIns="212169" rtlCol="0" anchor="ctr">
            <a:noAutofit/>
          </a:bodyPr>
          <a:lstStyle/>
          <a:p>
            <a:r>
              <a:rPr lang="sv-SE" sz="3077" smtClean="0">
                <a:latin typeface="Segoe Print"/>
              </a:rPr>
              <a:t>Third message comes here...</a:t>
            </a:r>
          </a:p>
          <a:p>
            <a:endParaRPr lang="sv-SE" sz="3077">
              <a:latin typeface="Segoe Print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4686300" y="3686175"/>
            <a:ext cx="3543300" cy="2828925"/>
          </a:xfrm>
          <a:prstGeom prst="rect">
            <a:avLst/>
          </a:prstGeom>
          <a:solidFill>
            <a:srgbClr val="FFFF00"/>
          </a:solidFill>
          <a:effectLst>
            <a:outerShdw blurRad="63500" dist="37357" dir="2700000" rotWithShape="0">
              <a:scrgbClr r="0" g="0" b="0"/>
            </a:outerShdw>
          </a:effectLst>
        </p:spPr>
        <p:txBody>
          <a:bodyPr vert="horz" wrap="square" lIns="265747" tIns="212169" rIns="265747" bIns="212169" rtlCol="0" anchor="ctr">
            <a:noAutofit/>
          </a:bodyPr>
          <a:lstStyle/>
          <a:p>
            <a:r>
              <a:rPr lang="sv-SE" sz="3768" smtClean="0">
                <a:latin typeface="Segoe Print"/>
              </a:rPr>
              <a:t>Message 4 is here!</a:t>
            </a:r>
          </a:p>
          <a:p>
            <a:endParaRPr lang="sv-SE" sz="3768">
              <a:latin typeface="Segoe Prin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9" y="197518"/>
            <a:ext cx="382321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ndad rektangulär 6"/>
          <p:cNvSpPr/>
          <p:nvPr/>
        </p:nvSpPr>
        <p:spPr>
          <a:xfrm>
            <a:off x="75929" y="2780928"/>
            <a:ext cx="2359026" cy="1080120"/>
          </a:xfrm>
          <a:prstGeom prst="wedgeRoundRectCallout">
            <a:avLst>
              <a:gd name="adj1" fmla="val 26085"/>
              <a:gd name="adj2" fmla="val -653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 smtClean="0">
                <a:solidFill>
                  <a:schemeClr val="tx1"/>
                </a:solidFill>
              </a:rPr>
              <a:t>Select</a:t>
            </a:r>
            <a:r>
              <a:rPr lang="sv-SE" sz="1600" dirty="0" smtClean="0">
                <a:solidFill>
                  <a:schemeClr val="tx1"/>
                </a:solidFill>
              </a:rPr>
              <a:t> the messages and </a:t>
            </a:r>
            <a:r>
              <a:rPr lang="sv-SE" sz="1600" dirty="0" err="1" smtClean="0">
                <a:solidFill>
                  <a:schemeClr val="tx1"/>
                </a:solidFill>
              </a:rPr>
              <a:t>click</a:t>
            </a:r>
            <a:r>
              <a:rPr lang="sv-SE" sz="1600" dirty="0" smtClean="0">
                <a:solidFill>
                  <a:schemeClr val="tx1"/>
                </a:solidFill>
              </a:rPr>
              <a:t> on ’Copy messages </a:t>
            </a:r>
            <a:r>
              <a:rPr lang="sv-SE" sz="1600" dirty="0" err="1" smtClean="0">
                <a:solidFill>
                  <a:schemeClr val="tx1"/>
                </a:solidFill>
              </a:rPr>
              <a:t>to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slides</a:t>
            </a:r>
            <a:r>
              <a:rPr lang="sv-SE" sz="1600" dirty="0" smtClean="0">
                <a:solidFill>
                  <a:schemeClr val="tx1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2430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Install the software</a:t>
            </a:r>
            <a:endParaRPr lang="en-US" b="1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b="1" dirty="0" smtClean="0"/>
              <a:t>Web </a:t>
            </a:r>
            <a:r>
              <a:rPr lang="en-US" sz="1800" b="1" dirty="0" smtClean="0"/>
              <a:t>based-installation (recommended)</a:t>
            </a:r>
          </a:p>
          <a:p>
            <a:pPr marL="355600" lvl="1" indent="-3556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Install the Mentometer Plug-in for PowerPoint® using the link:</a:t>
            </a:r>
            <a:br>
              <a:rPr lang="en-US" sz="1600" dirty="0" smtClean="0"/>
            </a:br>
            <a:r>
              <a:rPr lang="en-US" sz="1600" dirty="0" smtClean="0">
                <a:hlinkClick r:id="rId2"/>
              </a:rPr>
              <a:t>http://www.mentometer.nu/webinstall.html</a:t>
            </a:r>
            <a:endParaRPr lang="en-US" sz="1600" dirty="0" smtClean="0"/>
          </a:p>
          <a:p>
            <a:pPr marL="355600" lvl="1" indent="-355600">
              <a:spcBef>
                <a:spcPts val="0"/>
              </a:spcBef>
              <a:buFont typeface="+mj-lt"/>
              <a:buAutoNum type="arabicPeriod"/>
            </a:pPr>
            <a:r>
              <a:rPr lang="sv-SE" sz="1600" dirty="0" smtClean="0"/>
              <a:t>If you have PowerPoint</a:t>
            </a:r>
            <a:r>
              <a:rPr lang="sv-SE" sz="1600" dirty="0"/>
              <a:t>® </a:t>
            </a:r>
            <a:r>
              <a:rPr lang="sv-SE" sz="1600" dirty="0" smtClean="0"/>
              <a:t>2010-2013 (64-bit version) you also need to install:</a:t>
            </a:r>
            <a:br>
              <a:rPr lang="sv-SE" sz="1600" dirty="0" smtClean="0"/>
            </a:br>
            <a:r>
              <a:rPr lang="sv-SE" sz="1600" dirty="0" smtClean="0">
                <a:hlinkClick r:id="rId3"/>
              </a:rPr>
              <a:t>http</a:t>
            </a:r>
            <a:r>
              <a:rPr lang="sv-SE" sz="1600" dirty="0">
                <a:hlinkClick r:id="rId3"/>
              </a:rPr>
              <a:t>://www.mentometer.nu/software/Setup64.exe</a:t>
            </a:r>
            <a:endParaRPr lang="sv-SE" sz="1600" dirty="0"/>
          </a:p>
          <a:p>
            <a:pPr marL="355600" lvl="1" indent="-3556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Launch </a:t>
            </a:r>
            <a:r>
              <a:rPr lang="en-US" sz="1600" dirty="0"/>
              <a:t>PowerPoint® and go to the Mentometer-tab and select 'About Mentometer'. Click on 'Enter registration code</a:t>
            </a:r>
            <a:r>
              <a:rPr lang="en-US" sz="1600" dirty="0" smtClean="0"/>
              <a:t>'.</a:t>
            </a:r>
          </a:p>
          <a:p>
            <a:pPr marL="355600" lvl="1" indent="-3556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Copy and paste </a:t>
            </a:r>
            <a:r>
              <a:rPr lang="en-US" sz="1600" dirty="0" smtClean="0"/>
              <a:t>the registration </a:t>
            </a:r>
            <a:r>
              <a:rPr lang="en-US" sz="1600" dirty="0"/>
              <a:t>code </a:t>
            </a:r>
            <a:r>
              <a:rPr lang="en-US" sz="1600" dirty="0" smtClean="0"/>
              <a:t>you received when purchasing the software, excluding </a:t>
            </a:r>
            <a:r>
              <a:rPr lang="en-US" sz="1600" dirty="0"/>
              <a:t>the asterisk signs (*). It must be an EXACT </a:t>
            </a:r>
            <a:r>
              <a:rPr lang="en-US" sz="1600" dirty="0" smtClean="0"/>
              <a:t>copy.</a:t>
            </a:r>
          </a:p>
          <a:p>
            <a:pPr marL="355600" lvl="1" indent="-3556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Close and re-start PowerPoint®. You should now find your username when you go to 'About </a:t>
            </a:r>
            <a:r>
              <a:rPr lang="en-US" sz="1600" dirty="0" err="1"/>
              <a:t>Mentometer</a:t>
            </a:r>
            <a:r>
              <a:rPr lang="en-US" sz="1600" dirty="0"/>
              <a:t>'.</a:t>
            </a:r>
            <a:endParaRPr lang="en-US" sz="1000" dirty="0" smtClean="0"/>
          </a:p>
          <a:p>
            <a:pPr marL="0" indent="0">
              <a:buNone/>
            </a:pPr>
            <a:r>
              <a:rPr lang="en-US" sz="1800" b="1" dirty="0" smtClean="0"/>
              <a:t>Off-line installation/network installation</a:t>
            </a:r>
          </a:p>
          <a:p>
            <a:pPr marL="355600" lvl="1" indent="-3556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Download the installation-CD </a:t>
            </a:r>
            <a:r>
              <a:rPr lang="en-US" sz="1600" dirty="0"/>
              <a:t>from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www.mentometer.nu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dirty="0" smtClean="0"/>
              <a:t>copy  “Setup.msi” from the Software-folder. Create a text </a:t>
            </a:r>
            <a:r>
              <a:rPr lang="en-US" sz="1600" dirty="0"/>
              <a:t>file ”license.txt” containing </a:t>
            </a:r>
            <a:r>
              <a:rPr lang="en-US" sz="1600" dirty="0" smtClean="0"/>
              <a:t>the license key.</a:t>
            </a:r>
          </a:p>
          <a:p>
            <a:pPr marL="355600" lvl="1" indent="-3556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Install the software silently with the command:</a:t>
            </a:r>
            <a:br>
              <a:rPr lang="en-US" sz="1600" dirty="0" smtClean="0"/>
            </a:br>
            <a:r>
              <a:rPr lang="en-US" sz="1600" dirty="0" smtClean="0"/>
              <a:t>”</a:t>
            </a:r>
            <a:r>
              <a:rPr lang="en-US" sz="1600" dirty="0" err="1" smtClean="0"/>
              <a:t>msiexec</a:t>
            </a:r>
            <a:r>
              <a:rPr lang="en-US" sz="1600" dirty="0" smtClean="0"/>
              <a:t> /</a:t>
            </a:r>
            <a:r>
              <a:rPr lang="en-US" sz="1600" dirty="0" err="1" smtClean="0"/>
              <a:t>qn</a:t>
            </a:r>
            <a:r>
              <a:rPr lang="en-US" sz="1600" dirty="0" smtClean="0"/>
              <a:t> /i Setup.msi / log install.log”</a:t>
            </a:r>
          </a:p>
          <a:p>
            <a:pPr marL="355600" lvl="1" indent="-3556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Copy the ”license.txt” file to the program files directory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300" dirty="0" smtClean="0"/>
              <a:t/>
            </a:r>
            <a:br>
              <a:rPr lang="sv-SE" sz="300" dirty="0" smtClean="0"/>
            </a:br>
            <a:r>
              <a:rPr lang="sv-SE" sz="1400" dirty="0" smtClean="0"/>
              <a:t>(Default: </a:t>
            </a:r>
            <a:r>
              <a:rPr lang="en-US" sz="1400" dirty="0" smtClean="0"/>
              <a:t>“C</a:t>
            </a:r>
            <a:r>
              <a:rPr lang="en-US" sz="1400" dirty="0"/>
              <a:t>:\Program </a:t>
            </a:r>
            <a:r>
              <a:rPr lang="en-US" sz="1400" dirty="0" smtClean="0"/>
              <a:t>Files\Johansson </a:t>
            </a:r>
            <a:r>
              <a:rPr lang="en-US" sz="1400" dirty="0"/>
              <a:t>Consulting\Mentometer Plug-in for PowerPoint</a:t>
            </a:r>
            <a:r>
              <a:rPr lang="en-US" sz="1400" dirty="0" smtClean="0"/>
              <a:t>®”)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6125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857250"/>
            <a:ext cx="3810000" cy="5143500"/>
          </a:xfrm>
          <a:prstGeom prst="rect">
            <a:avLst/>
          </a:prstGeom>
          <a:effectLst>
            <a:glow rad="127000">
              <a:schemeClr val="bg1">
                <a:alpha val="33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027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039"/>
            <a:ext cx="8640960" cy="1734657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731256" y="2717798"/>
            <a:ext cx="2152346" cy="238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Maintain the software…</a:t>
            </a:r>
            <a:endParaRPr lang="en-US" b="1"/>
          </a:p>
        </p:txBody>
      </p:sp>
      <p:sp>
        <p:nvSpPr>
          <p:cNvPr id="5" name="Rundad rektangulär 4"/>
          <p:cNvSpPr/>
          <p:nvPr/>
        </p:nvSpPr>
        <p:spPr>
          <a:xfrm>
            <a:off x="2195736" y="2360097"/>
            <a:ext cx="4464496" cy="1637394"/>
          </a:xfrm>
          <a:prstGeom prst="wedgeRoundRectCallout">
            <a:avLst>
              <a:gd name="adj1" fmla="val 54322"/>
              <a:gd name="adj2" fmla="val -209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Use the ’Check for software updates’ feature to keep your software up-to-date</a:t>
            </a:r>
            <a:r>
              <a:rPr lang="en-US" sz="1600" dirty="0">
                <a:solidFill>
                  <a:schemeClr val="tx1"/>
                </a:solidFill>
              </a:rPr>
              <a:t>. ’Check for software updates’ </a:t>
            </a:r>
            <a:r>
              <a:rPr lang="en-US" sz="1600" dirty="0" smtClean="0">
                <a:solidFill>
                  <a:schemeClr val="tx1"/>
                </a:solidFill>
              </a:rPr>
              <a:t>is only available for web-based installations and </a:t>
            </a:r>
            <a:r>
              <a:rPr lang="en-US" sz="1600" dirty="0">
                <a:solidFill>
                  <a:schemeClr val="tx1"/>
                </a:solidFill>
              </a:rPr>
              <a:t>requires administrator's </a:t>
            </a:r>
            <a:r>
              <a:rPr lang="en-US" sz="1600" dirty="0" smtClean="0">
                <a:solidFill>
                  <a:schemeClr val="tx1"/>
                </a:solidFill>
              </a:rPr>
              <a:t>rights.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66" y="2642674"/>
            <a:ext cx="5170694" cy="40025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2" y="1392555"/>
            <a:ext cx="8203175" cy="110476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Connect your base unit to the computer</a:t>
            </a:r>
            <a:endParaRPr lang="sv-SE" sz="3600" b="1" dirty="0"/>
          </a:p>
        </p:txBody>
      </p:sp>
      <p:sp>
        <p:nvSpPr>
          <p:cNvPr id="11" name="Rundad rektangulär 10"/>
          <p:cNvSpPr/>
          <p:nvPr/>
        </p:nvSpPr>
        <p:spPr>
          <a:xfrm>
            <a:off x="5868144" y="2291549"/>
            <a:ext cx="2952328" cy="1668141"/>
          </a:xfrm>
          <a:prstGeom prst="wedgeRoundRectCallout">
            <a:avLst>
              <a:gd name="adj1" fmla="val -29052"/>
              <a:gd name="adj2" fmla="val 6367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Connect the base unit to an available USB-port. Launch PowerPoint®. Go to the Mentometer-tab, click ’Power On/off’ and select ’Connect Mentometer’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28" y="3832524"/>
            <a:ext cx="1676191" cy="2692064"/>
          </a:xfrm>
          <a:prstGeom prst="rect">
            <a:avLst/>
          </a:prstGeom>
        </p:spPr>
      </p:pic>
      <p:sp>
        <p:nvSpPr>
          <p:cNvPr id="14" name="textruta 5"/>
          <p:cNvSpPr txBox="1"/>
          <p:nvPr/>
        </p:nvSpPr>
        <p:spPr>
          <a:xfrm>
            <a:off x="1115616" y="3832524"/>
            <a:ext cx="2011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+mj-lt"/>
              <a:buAutoNum type="arabicPeriod"/>
            </a:pPr>
            <a:r>
              <a:rPr lang="sv-SE" sz="1400" dirty="0" err="1" smtClean="0">
                <a:solidFill>
                  <a:srgbClr val="C00000"/>
                </a:solidFill>
              </a:rPr>
              <a:t>Connect</a:t>
            </a:r>
            <a:r>
              <a:rPr lang="sv-SE" sz="1400" dirty="0" smtClean="0">
                <a:solidFill>
                  <a:srgbClr val="C00000"/>
                </a:solidFill>
              </a:rPr>
              <a:t> the </a:t>
            </a:r>
            <a:r>
              <a:rPr lang="sv-SE" sz="1400" dirty="0" err="1" smtClean="0">
                <a:solidFill>
                  <a:srgbClr val="C00000"/>
                </a:solidFill>
              </a:rPr>
              <a:t>base</a:t>
            </a:r>
            <a:r>
              <a:rPr lang="sv-SE" sz="1400" dirty="0" smtClean="0">
                <a:solidFill>
                  <a:srgbClr val="C00000"/>
                </a:solidFill>
              </a:rPr>
              <a:t> station </a:t>
            </a:r>
            <a:r>
              <a:rPr lang="sv-SE" sz="1400" dirty="0" err="1" smtClean="0">
                <a:solidFill>
                  <a:srgbClr val="C00000"/>
                </a:solidFill>
              </a:rPr>
              <a:t>to</a:t>
            </a:r>
            <a:r>
              <a:rPr lang="sv-SE" sz="1400" dirty="0" smtClean="0">
                <a:solidFill>
                  <a:srgbClr val="C00000"/>
                </a:solidFill>
              </a:rPr>
              <a:t> a USB-port</a:t>
            </a:r>
          </a:p>
          <a:p>
            <a:pPr marL="266700" indent="-266700">
              <a:buFont typeface="+mj-lt"/>
              <a:buAutoNum type="arabicPeriod"/>
            </a:pPr>
            <a:r>
              <a:rPr lang="sv-SE" sz="1400" dirty="0" err="1" smtClean="0">
                <a:solidFill>
                  <a:srgbClr val="C00000"/>
                </a:solidFill>
              </a:rPr>
              <a:t>Verify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that</a:t>
            </a:r>
            <a:r>
              <a:rPr lang="sv-SE" sz="1400" dirty="0" smtClean="0">
                <a:solidFill>
                  <a:srgbClr val="C00000"/>
                </a:solidFill>
              </a:rPr>
              <a:t> the </a:t>
            </a:r>
            <a:r>
              <a:rPr lang="sv-SE" sz="1400" dirty="0" err="1" smtClean="0">
                <a:solidFill>
                  <a:srgbClr val="C00000"/>
                </a:solidFill>
              </a:rPr>
              <a:t>base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station’s</a:t>
            </a:r>
            <a:r>
              <a:rPr lang="sv-SE" sz="1400" dirty="0" smtClean="0">
                <a:solidFill>
                  <a:srgbClr val="C00000"/>
                </a:solidFill>
              </a:rPr>
              <a:t> status is ”</a:t>
            </a:r>
            <a:r>
              <a:rPr lang="sv-SE" sz="1400" dirty="0" err="1" smtClean="0">
                <a:solidFill>
                  <a:srgbClr val="C00000"/>
                </a:solidFill>
              </a:rPr>
              <a:t>Connected</a:t>
            </a:r>
            <a:r>
              <a:rPr lang="sv-SE" sz="1400" dirty="0" smtClean="0">
                <a:solidFill>
                  <a:srgbClr val="C00000"/>
                </a:solidFill>
              </a:rPr>
              <a:t>”</a:t>
            </a:r>
            <a:endParaRPr lang="sv-SE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About your </a:t>
            </a:r>
            <a:r>
              <a:rPr lang="en-US" b="1" dirty="0" smtClean="0"/>
              <a:t>M50 response keypad</a:t>
            </a:r>
            <a:endParaRPr lang="sv-SE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2376264" cy="4580205"/>
          </a:xfrm>
          <a:prstGeom prst="rect">
            <a:avLst/>
          </a:prstGeom>
        </p:spPr>
      </p:pic>
      <p:sp>
        <p:nvSpPr>
          <p:cNvPr id="5" name="Platshållare för text 2"/>
          <p:cNvSpPr txBox="1">
            <a:spLocks/>
          </p:cNvSpPr>
          <p:nvPr/>
        </p:nvSpPr>
        <p:spPr>
          <a:xfrm>
            <a:off x="3203848" y="1700808"/>
            <a:ext cx="548295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000" dirty="0" smtClean="0"/>
              <a:t>Press any key to turn the keypad on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Respond </a:t>
            </a:r>
            <a:r>
              <a:rPr lang="en-US" sz="2000" dirty="0"/>
              <a:t>to the interactive questions by pressing </a:t>
            </a:r>
            <a:r>
              <a:rPr lang="en-US" sz="2000" dirty="0" smtClean="0"/>
              <a:t>the appropriate answer key </a:t>
            </a:r>
            <a:br>
              <a:rPr lang="en-US" sz="2000" dirty="0" smtClean="0"/>
            </a:br>
            <a:r>
              <a:rPr lang="en-US" sz="2000" dirty="0" smtClean="0"/>
              <a:t>(key 1-10). Confirm by pressing OK*.</a:t>
            </a: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The indicator LED will </a:t>
            </a:r>
            <a:r>
              <a:rPr lang="en-US" sz="2000" dirty="0" smtClean="0"/>
              <a:t>turn steady green </a:t>
            </a:r>
            <a:r>
              <a:rPr lang="en-US" sz="2000" dirty="0"/>
              <a:t>when the base unit has received your </a:t>
            </a:r>
            <a:r>
              <a:rPr lang="en-US" sz="2000" dirty="0" smtClean="0"/>
              <a:t>choice.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Turn </a:t>
            </a:r>
            <a:r>
              <a:rPr lang="en-US" sz="2000" dirty="0" smtClean="0"/>
              <a:t>the keypad off </a:t>
            </a:r>
            <a:r>
              <a:rPr lang="en-US" sz="2000" dirty="0"/>
              <a:t>by pressing and holding C for 3 seconds. The keypad will turn itself off after 10 minutes of inactivity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The </a:t>
            </a:r>
            <a:r>
              <a:rPr lang="en-US" sz="2000" dirty="0"/>
              <a:t>keypad is powered by two </a:t>
            </a:r>
            <a:r>
              <a:rPr lang="en-US" sz="2000" dirty="0" smtClean="0"/>
              <a:t>CR2032-batteries </a:t>
            </a:r>
            <a:r>
              <a:rPr lang="en-US" sz="2000" dirty="0"/>
              <a:t>with an expected lifetime of </a:t>
            </a:r>
            <a:r>
              <a:rPr lang="en-US" sz="2000" dirty="0" smtClean="0"/>
              <a:t>1 year.</a:t>
            </a:r>
            <a:endParaRPr lang="en-US" sz="2000" dirty="0"/>
          </a:p>
          <a:p>
            <a:pPr marL="0" indent="0">
              <a:buNone/>
            </a:pPr>
            <a:r>
              <a:rPr lang="sv-SE" sz="2000" dirty="0" smtClean="0"/>
              <a:t>*It is not necessary to confirm the choice with OK for single-choice questions.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5600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About your </a:t>
            </a:r>
            <a:r>
              <a:rPr lang="en-US" b="1" dirty="0" smtClean="0"/>
              <a:t>M52 response keypad</a:t>
            </a:r>
            <a:endParaRPr lang="sv-SE" b="1" dirty="0"/>
          </a:p>
        </p:txBody>
      </p:sp>
      <p:sp>
        <p:nvSpPr>
          <p:cNvPr id="5" name="Platshållare för text 2"/>
          <p:cNvSpPr txBox="1">
            <a:spLocks/>
          </p:cNvSpPr>
          <p:nvPr/>
        </p:nvSpPr>
        <p:spPr>
          <a:xfrm>
            <a:off x="3203848" y="1700808"/>
            <a:ext cx="5256584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1800" dirty="0" smtClean="0"/>
              <a:t>Press any key to turn the keypad on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Respond </a:t>
            </a:r>
            <a:r>
              <a:rPr lang="en-US" sz="1800" dirty="0"/>
              <a:t>to the interactive questions by pressing </a:t>
            </a:r>
            <a:r>
              <a:rPr lang="en-US" sz="1800" dirty="0" smtClean="0"/>
              <a:t>the appropriate answer key (key 1-10). Confirm your choice by pressing OK*.</a:t>
            </a:r>
            <a:endParaRPr lang="en-US" sz="1800" dirty="0"/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Turn the keypad off </a:t>
            </a:r>
            <a:r>
              <a:rPr lang="en-US" sz="1800" dirty="0"/>
              <a:t>by pressing and holding C for 3 seconds. The keypad will turn itself off after 10 minutes of inactivity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The </a:t>
            </a:r>
            <a:r>
              <a:rPr lang="en-US" sz="1800" dirty="0"/>
              <a:t>keypad is powered by two </a:t>
            </a:r>
            <a:r>
              <a:rPr lang="en-US" sz="1800" dirty="0" smtClean="0"/>
              <a:t>CR2032-batteries </a:t>
            </a:r>
            <a:r>
              <a:rPr lang="en-US" sz="1800" dirty="0"/>
              <a:t>with an expected lifetime of </a:t>
            </a:r>
            <a:r>
              <a:rPr lang="en-US" sz="1800" dirty="0" smtClean="0"/>
              <a:t>1 year.</a:t>
            </a:r>
            <a:endParaRPr lang="en-US" sz="1800" dirty="0"/>
          </a:p>
          <a:p>
            <a:pPr marL="0" indent="0">
              <a:buNone/>
            </a:pPr>
            <a:r>
              <a:rPr lang="sv-SE" sz="1800" dirty="0" smtClean="0"/>
              <a:t>*It is not necessary to confirm the choice with OK for single-choice questions.</a:t>
            </a:r>
            <a:endParaRPr lang="sv-SE" sz="1800" dirty="0"/>
          </a:p>
        </p:txBody>
      </p:sp>
      <p:pic>
        <p:nvPicPr>
          <p:cNvPr id="6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84" y="1484784"/>
            <a:ext cx="2096847" cy="4320480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3203848" y="5573216"/>
            <a:ext cx="2660182" cy="1168152"/>
            <a:chOff x="-5073777" y="5373216"/>
            <a:chExt cx="2660182" cy="1168152"/>
          </a:xfrm>
        </p:grpSpPr>
        <p:sp>
          <p:nvSpPr>
            <p:cNvPr id="8" name="Rectangle 34"/>
            <p:cNvSpPr>
              <a:spLocks noChangeArrowheads="1"/>
            </p:cNvSpPr>
            <p:nvPr/>
          </p:nvSpPr>
          <p:spPr bwMode="auto">
            <a:xfrm>
              <a:off x="-5073777" y="5373216"/>
              <a:ext cx="2660182" cy="1168152"/>
            </a:xfrm>
            <a:prstGeom prst="roundRect">
              <a:avLst>
                <a:gd name="adj" fmla="val 3841"/>
              </a:avLst>
            </a:prstGeom>
            <a:gradFill flip="none" rotWithShape="1">
              <a:gsLst>
                <a:gs pos="13000">
                  <a:schemeClr val="bg1">
                    <a:lumMod val="95000"/>
                  </a:schemeClr>
                </a:gs>
                <a:gs pos="100000">
                  <a:srgbClr val="8FA395"/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-4738783" y="5763069"/>
              <a:ext cx="72490" cy="654611"/>
            </a:xfrm>
            <a:custGeom>
              <a:avLst/>
              <a:gdLst>
                <a:gd name="T0" fmla="*/ 294 w 294"/>
                <a:gd name="T1" fmla="*/ 1299 h 2679"/>
                <a:gd name="T2" fmla="*/ 0 w 294"/>
                <a:gd name="T3" fmla="*/ 1113 h 2679"/>
                <a:gd name="T4" fmla="*/ 0 w 294"/>
                <a:gd name="T5" fmla="*/ 320 h 2679"/>
                <a:gd name="T6" fmla="*/ 294 w 294"/>
                <a:gd name="T7" fmla="*/ 0 h 2679"/>
                <a:gd name="T8" fmla="*/ 294 w 294"/>
                <a:gd name="T9" fmla="*/ 1299 h 2679"/>
                <a:gd name="T10" fmla="*/ 294 w 294"/>
                <a:gd name="T11" fmla="*/ 2679 h 2679"/>
                <a:gd name="T12" fmla="*/ 0 w 294"/>
                <a:gd name="T13" fmla="*/ 2359 h 2679"/>
                <a:gd name="T14" fmla="*/ 0 w 294"/>
                <a:gd name="T15" fmla="*/ 1541 h 2679"/>
                <a:gd name="T16" fmla="*/ 294 w 294"/>
                <a:gd name="T17" fmla="*/ 1381 h 2679"/>
                <a:gd name="T18" fmla="*/ 294 w 294"/>
                <a:gd name="T19" fmla="*/ 2679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679">
                  <a:moveTo>
                    <a:pt x="294" y="1299"/>
                  </a:moveTo>
                  <a:lnTo>
                    <a:pt x="0" y="1113"/>
                  </a:lnTo>
                  <a:lnTo>
                    <a:pt x="0" y="320"/>
                  </a:lnTo>
                  <a:lnTo>
                    <a:pt x="294" y="0"/>
                  </a:lnTo>
                  <a:lnTo>
                    <a:pt x="294" y="1299"/>
                  </a:lnTo>
                  <a:close/>
                  <a:moveTo>
                    <a:pt x="294" y="2679"/>
                  </a:moveTo>
                  <a:lnTo>
                    <a:pt x="0" y="2359"/>
                  </a:lnTo>
                  <a:lnTo>
                    <a:pt x="0" y="1541"/>
                  </a:lnTo>
                  <a:lnTo>
                    <a:pt x="294" y="1381"/>
                  </a:lnTo>
                  <a:lnTo>
                    <a:pt x="294" y="26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-4580622" y="5763069"/>
              <a:ext cx="340485" cy="654611"/>
            </a:xfrm>
            <a:custGeom>
              <a:avLst/>
              <a:gdLst>
                <a:gd name="T0" fmla="*/ 1395 w 1395"/>
                <a:gd name="T1" fmla="*/ 1299 h 2679"/>
                <a:gd name="T2" fmla="*/ 1103 w 1395"/>
                <a:gd name="T3" fmla="*/ 1113 h 2679"/>
                <a:gd name="T4" fmla="*/ 1103 w 1395"/>
                <a:gd name="T5" fmla="*/ 376 h 2679"/>
                <a:gd name="T6" fmla="*/ 1247 w 1395"/>
                <a:gd name="T7" fmla="*/ 216 h 2679"/>
                <a:gd name="T8" fmla="*/ 1395 w 1395"/>
                <a:gd name="T9" fmla="*/ 376 h 2679"/>
                <a:gd name="T10" fmla="*/ 1395 w 1395"/>
                <a:gd name="T11" fmla="*/ 1299 h 2679"/>
                <a:gd name="T12" fmla="*/ 1205 w 1395"/>
                <a:gd name="T13" fmla="*/ 164 h 2679"/>
                <a:gd name="T14" fmla="*/ 1055 w 1395"/>
                <a:gd name="T15" fmla="*/ 320 h 2679"/>
                <a:gd name="T16" fmla="*/ 0 w 1395"/>
                <a:gd name="T17" fmla="*/ 320 h 2679"/>
                <a:gd name="T18" fmla="*/ 343 w 1395"/>
                <a:gd name="T19" fmla="*/ 0 h 2679"/>
                <a:gd name="T20" fmla="*/ 1055 w 1395"/>
                <a:gd name="T21" fmla="*/ 0 h 2679"/>
                <a:gd name="T22" fmla="*/ 1205 w 1395"/>
                <a:gd name="T23" fmla="*/ 164 h 2679"/>
                <a:gd name="T24" fmla="*/ 1330 w 1395"/>
                <a:gd name="T25" fmla="*/ 1340 h 2679"/>
                <a:gd name="T26" fmla="*/ 1055 w 1395"/>
                <a:gd name="T27" fmla="*/ 1488 h 2679"/>
                <a:gd name="T28" fmla="*/ 343 w 1395"/>
                <a:gd name="T29" fmla="*/ 1490 h 2679"/>
                <a:gd name="T30" fmla="*/ 68 w 1395"/>
                <a:gd name="T31" fmla="*/ 1340 h 2679"/>
                <a:gd name="T32" fmla="*/ 343 w 1395"/>
                <a:gd name="T33" fmla="*/ 1165 h 2679"/>
                <a:gd name="T34" fmla="*/ 1055 w 1395"/>
                <a:gd name="T35" fmla="*/ 1165 h 2679"/>
                <a:gd name="T36" fmla="*/ 1330 w 1395"/>
                <a:gd name="T37" fmla="*/ 1340 h 2679"/>
                <a:gd name="T38" fmla="*/ 1395 w 1395"/>
                <a:gd name="T39" fmla="*/ 2679 h 2679"/>
                <a:gd name="T40" fmla="*/ 343 w 1395"/>
                <a:gd name="T41" fmla="*/ 2679 h 2679"/>
                <a:gd name="T42" fmla="*/ 192 w 1395"/>
                <a:gd name="T43" fmla="*/ 2516 h 2679"/>
                <a:gd name="T44" fmla="*/ 343 w 1395"/>
                <a:gd name="T45" fmla="*/ 2359 h 2679"/>
                <a:gd name="T46" fmla="*/ 1116 w 1395"/>
                <a:gd name="T47" fmla="*/ 2359 h 2679"/>
                <a:gd name="T48" fmla="*/ 1395 w 1395"/>
                <a:gd name="T49" fmla="*/ 2679 h 2679"/>
                <a:gd name="T50" fmla="*/ 292 w 1395"/>
                <a:gd name="T51" fmla="*/ 2304 h 2679"/>
                <a:gd name="T52" fmla="*/ 144 w 1395"/>
                <a:gd name="T53" fmla="*/ 2463 h 2679"/>
                <a:gd name="T54" fmla="*/ 0 w 1395"/>
                <a:gd name="T55" fmla="*/ 2304 h 2679"/>
                <a:gd name="T56" fmla="*/ 0 w 1395"/>
                <a:gd name="T57" fmla="*/ 1381 h 2679"/>
                <a:gd name="T58" fmla="*/ 292 w 1395"/>
                <a:gd name="T59" fmla="*/ 1541 h 2679"/>
                <a:gd name="T60" fmla="*/ 292 w 1395"/>
                <a:gd name="T61" fmla="*/ 2304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95" h="2679">
                  <a:moveTo>
                    <a:pt x="1395" y="1299"/>
                  </a:moveTo>
                  <a:lnTo>
                    <a:pt x="1103" y="1113"/>
                  </a:lnTo>
                  <a:lnTo>
                    <a:pt x="1103" y="376"/>
                  </a:lnTo>
                  <a:lnTo>
                    <a:pt x="1247" y="216"/>
                  </a:lnTo>
                  <a:lnTo>
                    <a:pt x="1395" y="376"/>
                  </a:lnTo>
                  <a:lnTo>
                    <a:pt x="1395" y="1299"/>
                  </a:lnTo>
                  <a:close/>
                  <a:moveTo>
                    <a:pt x="1205" y="164"/>
                  </a:moveTo>
                  <a:lnTo>
                    <a:pt x="1055" y="320"/>
                  </a:lnTo>
                  <a:lnTo>
                    <a:pt x="0" y="320"/>
                  </a:lnTo>
                  <a:lnTo>
                    <a:pt x="343" y="0"/>
                  </a:lnTo>
                  <a:lnTo>
                    <a:pt x="1055" y="0"/>
                  </a:lnTo>
                  <a:lnTo>
                    <a:pt x="1205" y="164"/>
                  </a:lnTo>
                  <a:close/>
                  <a:moveTo>
                    <a:pt x="1330" y="1340"/>
                  </a:moveTo>
                  <a:lnTo>
                    <a:pt x="1055" y="1488"/>
                  </a:lnTo>
                  <a:lnTo>
                    <a:pt x="343" y="1490"/>
                  </a:lnTo>
                  <a:lnTo>
                    <a:pt x="68" y="1340"/>
                  </a:lnTo>
                  <a:lnTo>
                    <a:pt x="343" y="1165"/>
                  </a:lnTo>
                  <a:lnTo>
                    <a:pt x="1055" y="1165"/>
                  </a:lnTo>
                  <a:lnTo>
                    <a:pt x="1330" y="1340"/>
                  </a:lnTo>
                  <a:close/>
                  <a:moveTo>
                    <a:pt x="1395" y="2679"/>
                  </a:moveTo>
                  <a:lnTo>
                    <a:pt x="343" y="2679"/>
                  </a:lnTo>
                  <a:lnTo>
                    <a:pt x="192" y="2516"/>
                  </a:lnTo>
                  <a:lnTo>
                    <a:pt x="343" y="2359"/>
                  </a:lnTo>
                  <a:lnTo>
                    <a:pt x="1116" y="2359"/>
                  </a:lnTo>
                  <a:lnTo>
                    <a:pt x="1395" y="2679"/>
                  </a:lnTo>
                  <a:close/>
                  <a:moveTo>
                    <a:pt x="292" y="2304"/>
                  </a:moveTo>
                  <a:lnTo>
                    <a:pt x="144" y="2463"/>
                  </a:lnTo>
                  <a:lnTo>
                    <a:pt x="0" y="2304"/>
                  </a:lnTo>
                  <a:lnTo>
                    <a:pt x="0" y="1381"/>
                  </a:lnTo>
                  <a:lnTo>
                    <a:pt x="292" y="1541"/>
                  </a:lnTo>
                  <a:lnTo>
                    <a:pt x="292" y="230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-4176432" y="5763069"/>
              <a:ext cx="325109" cy="654611"/>
            </a:xfrm>
            <a:custGeom>
              <a:avLst/>
              <a:gdLst>
                <a:gd name="T0" fmla="*/ 1335 w 1335"/>
                <a:gd name="T1" fmla="*/ 1299 h 2679"/>
                <a:gd name="T2" fmla="*/ 1041 w 1335"/>
                <a:gd name="T3" fmla="*/ 1113 h 2679"/>
                <a:gd name="T4" fmla="*/ 1041 w 1335"/>
                <a:gd name="T5" fmla="*/ 376 h 2679"/>
                <a:gd name="T6" fmla="*/ 1187 w 1335"/>
                <a:gd name="T7" fmla="*/ 216 h 2679"/>
                <a:gd name="T8" fmla="*/ 1335 w 1335"/>
                <a:gd name="T9" fmla="*/ 376 h 2679"/>
                <a:gd name="T10" fmla="*/ 1335 w 1335"/>
                <a:gd name="T11" fmla="*/ 1299 h 2679"/>
                <a:gd name="T12" fmla="*/ 1143 w 1335"/>
                <a:gd name="T13" fmla="*/ 164 h 2679"/>
                <a:gd name="T14" fmla="*/ 994 w 1335"/>
                <a:gd name="T15" fmla="*/ 320 h 2679"/>
                <a:gd name="T16" fmla="*/ 281 w 1335"/>
                <a:gd name="T17" fmla="*/ 320 h 2679"/>
                <a:gd name="T18" fmla="*/ 0 w 1335"/>
                <a:gd name="T19" fmla="*/ 0 h 2679"/>
                <a:gd name="T20" fmla="*/ 994 w 1335"/>
                <a:gd name="T21" fmla="*/ 0 h 2679"/>
                <a:gd name="T22" fmla="*/ 1143 w 1335"/>
                <a:gd name="T23" fmla="*/ 164 h 2679"/>
                <a:gd name="T24" fmla="*/ 1335 w 1335"/>
                <a:gd name="T25" fmla="*/ 2304 h 2679"/>
                <a:gd name="T26" fmla="*/ 1187 w 1335"/>
                <a:gd name="T27" fmla="*/ 2463 h 2679"/>
                <a:gd name="T28" fmla="*/ 1041 w 1335"/>
                <a:gd name="T29" fmla="*/ 2304 h 2679"/>
                <a:gd name="T30" fmla="*/ 1041 w 1335"/>
                <a:gd name="T31" fmla="*/ 1541 h 2679"/>
                <a:gd name="T32" fmla="*/ 1335 w 1335"/>
                <a:gd name="T33" fmla="*/ 1381 h 2679"/>
                <a:gd name="T34" fmla="*/ 1335 w 1335"/>
                <a:gd name="T35" fmla="*/ 2304 h 2679"/>
                <a:gd name="T36" fmla="*/ 1268 w 1335"/>
                <a:gd name="T37" fmla="*/ 1340 h 2679"/>
                <a:gd name="T38" fmla="*/ 994 w 1335"/>
                <a:gd name="T39" fmla="*/ 1490 h 2679"/>
                <a:gd name="T40" fmla="*/ 281 w 1335"/>
                <a:gd name="T41" fmla="*/ 1488 h 2679"/>
                <a:gd name="T42" fmla="*/ 6 w 1335"/>
                <a:gd name="T43" fmla="*/ 1340 h 2679"/>
                <a:gd name="T44" fmla="*/ 281 w 1335"/>
                <a:gd name="T45" fmla="*/ 1165 h 2679"/>
                <a:gd name="T46" fmla="*/ 994 w 1335"/>
                <a:gd name="T47" fmla="*/ 1165 h 2679"/>
                <a:gd name="T48" fmla="*/ 1268 w 1335"/>
                <a:gd name="T49" fmla="*/ 1340 h 2679"/>
                <a:gd name="T50" fmla="*/ 1143 w 1335"/>
                <a:gd name="T51" fmla="*/ 2516 h 2679"/>
                <a:gd name="T52" fmla="*/ 994 w 1335"/>
                <a:gd name="T53" fmla="*/ 2679 h 2679"/>
                <a:gd name="T54" fmla="*/ 0 w 1335"/>
                <a:gd name="T55" fmla="*/ 2679 h 2679"/>
                <a:gd name="T56" fmla="*/ 281 w 1335"/>
                <a:gd name="T57" fmla="*/ 2359 h 2679"/>
                <a:gd name="T58" fmla="*/ 994 w 1335"/>
                <a:gd name="T59" fmla="*/ 2359 h 2679"/>
                <a:gd name="T60" fmla="*/ 1143 w 1335"/>
                <a:gd name="T61" fmla="*/ 2516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5" h="2679">
                  <a:moveTo>
                    <a:pt x="1335" y="1299"/>
                  </a:moveTo>
                  <a:lnTo>
                    <a:pt x="1041" y="1113"/>
                  </a:lnTo>
                  <a:lnTo>
                    <a:pt x="1041" y="376"/>
                  </a:lnTo>
                  <a:lnTo>
                    <a:pt x="1187" y="216"/>
                  </a:lnTo>
                  <a:lnTo>
                    <a:pt x="1335" y="376"/>
                  </a:lnTo>
                  <a:lnTo>
                    <a:pt x="1335" y="1299"/>
                  </a:lnTo>
                  <a:close/>
                  <a:moveTo>
                    <a:pt x="1143" y="164"/>
                  </a:moveTo>
                  <a:lnTo>
                    <a:pt x="994" y="320"/>
                  </a:lnTo>
                  <a:lnTo>
                    <a:pt x="281" y="320"/>
                  </a:lnTo>
                  <a:lnTo>
                    <a:pt x="0" y="0"/>
                  </a:lnTo>
                  <a:lnTo>
                    <a:pt x="994" y="0"/>
                  </a:lnTo>
                  <a:lnTo>
                    <a:pt x="1143" y="164"/>
                  </a:lnTo>
                  <a:close/>
                  <a:moveTo>
                    <a:pt x="1335" y="2304"/>
                  </a:moveTo>
                  <a:lnTo>
                    <a:pt x="1187" y="2463"/>
                  </a:lnTo>
                  <a:lnTo>
                    <a:pt x="1041" y="2304"/>
                  </a:lnTo>
                  <a:lnTo>
                    <a:pt x="1041" y="1541"/>
                  </a:lnTo>
                  <a:lnTo>
                    <a:pt x="1335" y="1381"/>
                  </a:lnTo>
                  <a:lnTo>
                    <a:pt x="1335" y="2304"/>
                  </a:lnTo>
                  <a:close/>
                  <a:moveTo>
                    <a:pt x="1268" y="1340"/>
                  </a:moveTo>
                  <a:lnTo>
                    <a:pt x="994" y="1490"/>
                  </a:lnTo>
                  <a:lnTo>
                    <a:pt x="281" y="1488"/>
                  </a:lnTo>
                  <a:lnTo>
                    <a:pt x="6" y="1340"/>
                  </a:lnTo>
                  <a:lnTo>
                    <a:pt x="281" y="1165"/>
                  </a:lnTo>
                  <a:lnTo>
                    <a:pt x="994" y="1165"/>
                  </a:lnTo>
                  <a:lnTo>
                    <a:pt x="1268" y="1340"/>
                  </a:lnTo>
                  <a:close/>
                  <a:moveTo>
                    <a:pt x="1143" y="2516"/>
                  </a:moveTo>
                  <a:lnTo>
                    <a:pt x="994" y="2679"/>
                  </a:lnTo>
                  <a:lnTo>
                    <a:pt x="0" y="2679"/>
                  </a:lnTo>
                  <a:lnTo>
                    <a:pt x="281" y="2359"/>
                  </a:lnTo>
                  <a:lnTo>
                    <a:pt x="994" y="2359"/>
                  </a:lnTo>
                  <a:lnTo>
                    <a:pt x="1143" y="251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-3743686" y="5763069"/>
              <a:ext cx="340485" cy="654611"/>
            </a:xfrm>
            <a:custGeom>
              <a:avLst/>
              <a:gdLst>
                <a:gd name="T0" fmla="*/ 1397 w 1397"/>
                <a:gd name="T1" fmla="*/ 1299 h 2679"/>
                <a:gd name="T2" fmla="*/ 1104 w 1397"/>
                <a:gd name="T3" fmla="*/ 1113 h 2679"/>
                <a:gd name="T4" fmla="*/ 1104 w 1397"/>
                <a:gd name="T5" fmla="*/ 320 h 2679"/>
                <a:gd name="T6" fmla="*/ 1397 w 1397"/>
                <a:gd name="T7" fmla="*/ 0 h 2679"/>
                <a:gd name="T8" fmla="*/ 1397 w 1397"/>
                <a:gd name="T9" fmla="*/ 1299 h 2679"/>
                <a:gd name="T10" fmla="*/ 294 w 1397"/>
                <a:gd name="T11" fmla="*/ 1113 h 2679"/>
                <a:gd name="T12" fmla="*/ 0 w 1397"/>
                <a:gd name="T13" fmla="*/ 1299 h 2679"/>
                <a:gd name="T14" fmla="*/ 0 w 1397"/>
                <a:gd name="T15" fmla="*/ 0 h 2679"/>
                <a:gd name="T16" fmla="*/ 294 w 1397"/>
                <a:gd name="T17" fmla="*/ 320 h 2679"/>
                <a:gd name="T18" fmla="*/ 294 w 1397"/>
                <a:gd name="T19" fmla="*/ 1113 h 2679"/>
                <a:gd name="T20" fmla="*/ 1331 w 1397"/>
                <a:gd name="T21" fmla="*/ 1340 h 2679"/>
                <a:gd name="T22" fmla="*/ 1057 w 1397"/>
                <a:gd name="T23" fmla="*/ 1490 h 2679"/>
                <a:gd name="T24" fmla="*/ 343 w 1397"/>
                <a:gd name="T25" fmla="*/ 1488 h 2679"/>
                <a:gd name="T26" fmla="*/ 69 w 1397"/>
                <a:gd name="T27" fmla="*/ 1340 h 2679"/>
                <a:gd name="T28" fmla="*/ 343 w 1397"/>
                <a:gd name="T29" fmla="*/ 1165 h 2679"/>
                <a:gd name="T30" fmla="*/ 1057 w 1397"/>
                <a:gd name="T31" fmla="*/ 1165 h 2679"/>
                <a:gd name="T32" fmla="*/ 1331 w 1397"/>
                <a:gd name="T33" fmla="*/ 1340 h 2679"/>
                <a:gd name="T34" fmla="*/ 1397 w 1397"/>
                <a:gd name="T35" fmla="*/ 2679 h 2679"/>
                <a:gd name="T36" fmla="*/ 1104 w 1397"/>
                <a:gd name="T37" fmla="*/ 2359 h 2679"/>
                <a:gd name="T38" fmla="*/ 1104 w 1397"/>
                <a:gd name="T39" fmla="*/ 1541 h 2679"/>
                <a:gd name="T40" fmla="*/ 1397 w 1397"/>
                <a:gd name="T41" fmla="*/ 1381 h 2679"/>
                <a:gd name="T42" fmla="*/ 1397 w 1397"/>
                <a:gd name="T43" fmla="*/ 2679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7" h="2679">
                  <a:moveTo>
                    <a:pt x="1397" y="1299"/>
                  </a:moveTo>
                  <a:lnTo>
                    <a:pt x="1104" y="1113"/>
                  </a:lnTo>
                  <a:lnTo>
                    <a:pt x="1104" y="320"/>
                  </a:lnTo>
                  <a:lnTo>
                    <a:pt x="1397" y="0"/>
                  </a:lnTo>
                  <a:lnTo>
                    <a:pt x="1397" y="1299"/>
                  </a:lnTo>
                  <a:close/>
                  <a:moveTo>
                    <a:pt x="294" y="1113"/>
                  </a:moveTo>
                  <a:lnTo>
                    <a:pt x="0" y="1299"/>
                  </a:lnTo>
                  <a:lnTo>
                    <a:pt x="0" y="0"/>
                  </a:lnTo>
                  <a:lnTo>
                    <a:pt x="294" y="320"/>
                  </a:lnTo>
                  <a:lnTo>
                    <a:pt x="294" y="1113"/>
                  </a:lnTo>
                  <a:close/>
                  <a:moveTo>
                    <a:pt x="1331" y="1340"/>
                  </a:moveTo>
                  <a:lnTo>
                    <a:pt x="1057" y="1490"/>
                  </a:lnTo>
                  <a:lnTo>
                    <a:pt x="343" y="1488"/>
                  </a:lnTo>
                  <a:lnTo>
                    <a:pt x="69" y="1340"/>
                  </a:lnTo>
                  <a:lnTo>
                    <a:pt x="343" y="1165"/>
                  </a:lnTo>
                  <a:lnTo>
                    <a:pt x="1057" y="1165"/>
                  </a:lnTo>
                  <a:lnTo>
                    <a:pt x="1331" y="1340"/>
                  </a:lnTo>
                  <a:close/>
                  <a:moveTo>
                    <a:pt x="1397" y="2679"/>
                  </a:moveTo>
                  <a:lnTo>
                    <a:pt x="1104" y="2359"/>
                  </a:lnTo>
                  <a:lnTo>
                    <a:pt x="1104" y="1541"/>
                  </a:lnTo>
                  <a:lnTo>
                    <a:pt x="1397" y="1381"/>
                  </a:lnTo>
                  <a:lnTo>
                    <a:pt x="1397" y="26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-3326316" y="5763069"/>
              <a:ext cx="340485" cy="654611"/>
            </a:xfrm>
            <a:custGeom>
              <a:avLst/>
              <a:gdLst>
                <a:gd name="T0" fmla="*/ 1335 w 1396"/>
                <a:gd name="T1" fmla="*/ 0 h 2679"/>
                <a:gd name="T2" fmla="*/ 1056 w 1396"/>
                <a:gd name="T3" fmla="*/ 320 h 2679"/>
                <a:gd name="T4" fmla="*/ 343 w 1396"/>
                <a:gd name="T5" fmla="*/ 320 h 2679"/>
                <a:gd name="T6" fmla="*/ 192 w 1396"/>
                <a:gd name="T7" fmla="*/ 164 h 2679"/>
                <a:gd name="T8" fmla="*/ 343 w 1396"/>
                <a:gd name="T9" fmla="*/ 0 h 2679"/>
                <a:gd name="T10" fmla="*/ 1335 w 1396"/>
                <a:gd name="T11" fmla="*/ 0 h 2679"/>
                <a:gd name="T12" fmla="*/ 1396 w 1396"/>
                <a:gd name="T13" fmla="*/ 2304 h 2679"/>
                <a:gd name="T14" fmla="*/ 1249 w 1396"/>
                <a:gd name="T15" fmla="*/ 2463 h 2679"/>
                <a:gd name="T16" fmla="*/ 1103 w 1396"/>
                <a:gd name="T17" fmla="*/ 2304 h 2679"/>
                <a:gd name="T18" fmla="*/ 1103 w 1396"/>
                <a:gd name="T19" fmla="*/ 1541 h 2679"/>
                <a:gd name="T20" fmla="*/ 1396 w 1396"/>
                <a:gd name="T21" fmla="*/ 1381 h 2679"/>
                <a:gd name="T22" fmla="*/ 1396 w 1396"/>
                <a:gd name="T23" fmla="*/ 2304 h 2679"/>
                <a:gd name="T24" fmla="*/ 1330 w 1396"/>
                <a:gd name="T25" fmla="*/ 1340 h 2679"/>
                <a:gd name="T26" fmla="*/ 1056 w 1396"/>
                <a:gd name="T27" fmla="*/ 1490 h 2679"/>
                <a:gd name="T28" fmla="*/ 343 w 1396"/>
                <a:gd name="T29" fmla="*/ 1488 h 2679"/>
                <a:gd name="T30" fmla="*/ 68 w 1396"/>
                <a:gd name="T31" fmla="*/ 1340 h 2679"/>
                <a:gd name="T32" fmla="*/ 343 w 1396"/>
                <a:gd name="T33" fmla="*/ 1165 h 2679"/>
                <a:gd name="T34" fmla="*/ 1056 w 1396"/>
                <a:gd name="T35" fmla="*/ 1165 h 2679"/>
                <a:gd name="T36" fmla="*/ 1330 w 1396"/>
                <a:gd name="T37" fmla="*/ 1340 h 2679"/>
                <a:gd name="T38" fmla="*/ 293 w 1396"/>
                <a:gd name="T39" fmla="*/ 1113 h 2679"/>
                <a:gd name="T40" fmla="*/ 0 w 1396"/>
                <a:gd name="T41" fmla="*/ 1299 h 2679"/>
                <a:gd name="T42" fmla="*/ 0 w 1396"/>
                <a:gd name="T43" fmla="*/ 376 h 2679"/>
                <a:gd name="T44" fmla="*/ 145 w 1396"/>
                <a:gd name="T45" fmla="*/ 216 h 2679"/>
                <a:gd name="T46" fmla="*/ 293 w 1396"/>
                <a:gd name="T47" fmla="*/ 376 h 2679"/>
                <a:gd name="T48" fmla="*/ 293 w 1396"/>
                <a:gd name="T49" fmla="*/ 1113 h 2679"/>
                <a:gd name="T50" fmla="*/ 1206 w 1396"/>
                <a:gd name="T51" fmla="*/ 2516 h 2679"/>
                <a:gd name="T52" fmla="*/ 1056 w 1396"/>
                <a:gd name="T53" fmla="*/ 2679 h 2679"/>
                <a:gd name="T54" fmla="*/ 0 w 1396"/>
                <a:gd name="T55" fmla="*/ 2679 h 2679"/>
                <a:gd name="T56" fmla="*/ 282 w 1396"/>
                <a:gd name="T57" fmla="*/ 2359 h 2679"/>
                <a:gd name="T58" fmla="*/ 1056 w 1396"/>
                <a:gd name="T59" fmla="*/ 2359 h 2679"/>
                <a:gd name="T60" fmla="*/ 1206 w 1396"/>
                <a:gd name="T61" fmla="*/ 2516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96" h="2679">
                  <a:moveTo>
                    <a:pt x="1335" y="0"/>
                  </a:moveTo>
                  <a:lnTo>
                    <a:pt x="1056" y="320"/>
                  </a:lnTo>
                  <a:lnTo>
                    <a:pt x="343" y="320"/>
                  </a:lnTo>
                  <a:lnTo>
                    <a:pt x="192" y="164"/>
                  </a:lnTo>
                  <a:lnTo>
                    <a:pt x="343" y="0"/>
                  </a:lnTo>
                  <a:lnTo>
                    <a:pt x="1335" y="0"/>
                  </a:lnTo>
                  <a:close/>
                  <a:moveTo>
                    <a:pt x="1396" y="2304"/>
                  </a:moveTo>
                  <a:lnTo>
                    <a:pt x="1249" y="2463"/>
                  </a:lnTo>
                  <a:lnTo>
                    <a:pt x="1103" y="2304"/>
                  </a:lnTo>
                  <a:lnTo>
                    <a:pt x="1103" y="1541"/>
                  </a:lnTo>
                  <a:lnTo>
                    <a:pt x="1396" y="1381"/>
                  </a:lnTo>
                  <a:lnTo>
                    <a:pt x="1396" y="2304"/>
                  </a:lnTo>
                  <a:close/>
                  <a:moveTo>
                    <a:pt x="1330" y="1340"/>
                  </a:moveTo>
                  <a:lnTo>
                    <a:pt x="1056" y="1490"/>
                  </a:lnTo>
                  <a:lnTo>
                    <a:pt x="343" y="1488"/>
                  </a:lnTo>
                  <a:lnTo>
                    <a:pt x="68" y="1340"/>
                  </a:lnTo>
                  <a:lnTo>
                    <a:pt x="343" y="1165"/>
                  </a:lnTo>
                  <a:lnTo>
                    <a:pt x="1056" y="1165"/>
                  </a:lnTo>
                  <a:lnTo>
                    <a:pt x="1330" y="1340"/>
                  </a:lnTo>
                  <a:close/>
                  <a:moveTo>
                    <a:pt x="293" y="1113"/>
                  </a:moveTo>
                  <a:lnTo>
                    <a:pt x="0" y="1299"/>
                  </a:lnTo>
                  <a:lnTo>
                    <a:pt x="0" y="376"/>
                  </a:lnTo>
                  <a:lnTo>
                    <a:pt x="145" y="216"/>
                  </a:lnTo>
                  <a:lnTo>
                    <a:pt x="293" y="376"/>
                  </a:lnTo>
                  <a:lnTo>
                    <a:pt x="293" y="1113"/>
                  </a:lnTo>
                  <a:close/>
                  <a:moveTo>
                    <a:pt x="1206" y="2516"/>
                  </a:moveTo>
                  <a:lnTo>
                    <a:pt x="1056" y="2679"/>
                  </a:lnTo>
                  <a:lnTo>
                    <a:pt x="0" y="2679"/>
                  </a:lnTo>
                  <a:lnTo>
                    <a:pt x="282" y="2359"/>
                  </a:lnTo>
                  <a:lnTo>
                    <a:pt x="1056" y="2359"/>
                  </a:lnTo>
                  <a:lnTo>
                    <a:pt x="1206" y="251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-2908947" y="5763069"/>
              <a:ext cx="340485" cy="654611"/>
            </a:xfrm>
            <a:custGeom>
              <a:avLst/>
              <a:gdLst>
                <a:gd name="T0" fmla="*/ 1335 w 1397"/>
                <a:gd name="T1" fmla="*/ 0 h 2679"/>
                <a:gd name="T2" fmla="*/ 1056 w 1397"/>
                <a:gd name="T3" fmla="*/ 320 h 2679"/>
                <a:gd name="T4" fmla="*/ 343 w 1397"/>
                <a:gd name="T5" fmla="*/ 320 h 2679"/>
                <a:gd name="T6" fmla="*/ 193 w 1397"/>
                <a:gd name="T7" fmla="*/ 164 h 2679"/>
                <a:gd name="T8" fmla="*/ 343 w 1397"/>
                <a:gd name="T9" fmla="*/ 0 h 2679"/>
                <a:gd name="T10" fmla="*/ 1335 w 1397"/>
                <a:gd name="T11" fmla="*/ 0 h 2679"/>
                <a:gd name="T12" fmla="*/ 1397 w 1397"/>
                <a:gd name="T13" fmla="*/ 2304 h 2679"/>
                <a:gd name="T14" fmla="*/ 1249 w 1397"/>
                <a:gd name="T15" fmla="*/ 2463 h 2679"/>
                <a:gd name="T16" fmla="*/ 1103 w 1397"/>
                <a:gd name="T17" fmla="*/ 2304 h 2679"/>
                <a:gd name="T18" fmla="*/ 1103 w 1397"/>
                <a:gd name="T19" fmla="*/ 1541 h 2679"/>
                <a:gd name="T20" fmla="*/ 1397 w 1397"/>
                <a:gd name="T21" fmla="*/ 1381 h 2679"/>
                <a:gd name="T22" fmla="*/ 1397 w 1397"/>
                <a:gd name="T23" fmla="*/ 2304 h 2679"/>
                <a:gd name="T24" fmla="*/ 1331 w 1397"/>
                <a:gd name="T25" fmla="*/ 1340 h 2679"/>
                <a:gd name="T26" fmla="*/ 1056 w 1397"/>
                <a:gd name="T27" fmla="*/ 1490 h 2679"/>
                <a:gd name="T28" fmla="*/ 343 w 1397"/>
                <a:gd name="T29" fmla="*/ 1490 h 2679"/>
                <a:gd name="T30" fmla="*/ 69 w 1397"/>
                <a:gd name="T31" fmla="*/ 1340 h 2679"/>
                <a:gd name="T32" fmla="*/ 343 w 1397"/>
                <a:gd name="T33" fmla="*/ 1165 h 2679"/>
                <a:gd name="T34" fmla="*/ 1056 w 1397"/>
                <a:gd name="T35" fmla="*/ 1165 h 2679"/>
                <a:gd name="T36" fmla="*/ 1331 w 1397"/>
                <a:gd name="T37" fmla="*/ 1340 h 2679"/>
                <a:gd name="T38" fmla="*/ 294 w 1397"/>
                <a:gd name="T39" fmla="*/ 1113 h 2679"/>
                <a:gd name="T40" fmla="*/ 0 w 1397"/>
                <a:gd name="T41" fmla="*/ 1299 h 2679"/>
                <a:gd name="T42" fmla="*/ 0 w 1397"/>
                <a:gd name="T43" fmla="*/ 376 h 2679"/>
                <a:gd name="T44" fmla="*/ 146 w 1397"/>
                <a:gd name="T45" fmla="*/ 216 h 2679"/>
                <a:gd name="T46" fmla="*/ 294 w 1397"/>
                <a:gd name="T47" fmla="*/ 376 h 2679"/>
                <a:gd name="T48" fmla="*/ 294 w 1397"/>
                <a:gd name="T49" fmla="*/ 1113 h 2679"/>
                <a:gd name="T50" fmla="*/ 294 w 1397"/>
                <a:gd name="T51" fmla="*/ 2304 h 2679"/>
                <a:gd name="T52" fmla="*/ 146 w 1397"/>
                <a:gd name="T53" fmla="*/ 2463 h 2679"/>
                <a:gd name="T54" fmla="*/ 0 w 1397"/>
                <a:gd name="T55" fmla="*/ 2304 h 2679"/>
                <a:gd name="T56" fmla="*/ 0 w 1397"/>
                <a:gd name="T57" fmla="*/ 1381 h 2679"/>
                <a:gd name="T58" fmla="*/ 294 w 1397"/>
                <a:gd name="T59" fmla="*/ 1541 h 2679"/>
                <a:gd name="T60" fmla="*/ 294 w 1397"/>
                <a:gd name="T61" fmla="*/ 2304 h 2679"/>
                <a:gd name="T62" fmla="*/ 1205 w 1397"/>
                <a:gd name="T63" fmla="*/ 2516 h 2679"/>
                <a:gd name="T64" fmla="*/ 1056 w 1397"/>
                <a:gd name="T65" fmla="*/ 2679 h 2679"/>
                <a:gd name="T66" fmla="*/ 343 w 1397"/>
                <a:gd name="T67" fmla="*/ 2679 h 2679"/>
                <a:gd name="T68" fmla="*/ 193 w 1397"/>
                <a:gd name="T69" fmla="*/ 2516 h 2679"/>
                <a:gd name="T70" fmla="*/ 343 w 1397"/>
                <a:gd name="T71" fmla="*/ 2359 h 2679"/>
                <a:gd name="T72" fmla="*/ 1056 w 1397"/>
                <a:gd name="T73" fmla="*/ 2359 h 2679"/>
                <a:gd name="T74" fmla="*/ 1205 w 1397"/>
                <a:gd name="T75" fmla="*/ 2516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97" h="2679">
                  <a:moveTo>
                    <a:pt x="1335" y="0"/>
                  </a:moveTo>
                  <a:lnTo>
                    <a:pt x="1056" y="320"/>
                  </a:lnTo>
                  <a:lnTo>
                    <a:pt x="343" y="320"/>
                  </a:lnTo>
                  <a:lnTo>
                    <a:pt x="193" y="164"/>
                  </a:lnTo>
                  <a:lnTo>
                    <a:pt x="343" y="0"/>
                  </a:lnTo>
                  <a:lnTo>
                    <a:pt x="1335" y="0"/>
                  </a:lnTo>
                  <a:close/>
                  <a:moveTo>
                    <a:pt x="1397" y="2304"/>
                  </a:moveTo>
                  <a:lnTo>
                    <a:pt x="1249" y="2463"/>
                  </a:lnTo>
                  <a:lnTo>
                    <a:pt x="1103" y="2304"/>
                  </a:lnTo>
                  <a:lnTo>
                    <a:pt x="1103" y="1541"/>
                  </a:lnTo>
                  <a:lnTo>
                    <a:pt x="1397" y="1381"/>
                  </a:lnTo>
                  <a:lnTo>
                    <a:pt x="1397" y="2304"/>
                  </a:lnTo>
                  <a:close/>
                  <a:moveTo>
                    <a:pt x="1331" y="1340"/>
                  </a:moveTo>
                  <a:lnTo>
                    <a:pt x="1056" y="1490"/>
                  </a:lnTo>
                  <a:lnTo>
                    <a:pt x="343" y="1490"/>
                  </a:lnTo>
                  <a:lnTo>
                    <a:pt x="69" y="1340"/>
                  </a:lnTo>
                  <a:lnTo>
                    <a:pt x="343" y="1165"/>
                  </a:lnTo>
                  <a:lnTo>
                    <a:pt x="1056" y="1165"/>
                  </a:lnTo>
                  <a:lnTo>
                    <a:pt x="1331" y="1340"/>
                  </a:lnTo>
                  <a:close/>
                  <a:moveTo>
                    <a:pt x="294" y="1113"/>
                  </a:moveTo>
                  <a:lnTo>
                    <a:pt x="0" y="1299"/>
                  </a:lnTo>
                  <a:lnTo>
                    <a:pt x="0" y="376"/>
                  </a:lnTo>
                  <a:lnTo>
                    <a:pt x="146" y="216"/>
                  </a:lnTo>
                  <a:lnTo>
                    <a:pt x="294" y="376"/>
                  </a:lnTo>
                  <a:lnTo>
                    <a:pt x="294" y="1113"/>
                  </a:lnTo>
                  <a:close/>
                  <a:moveTo>
                    <a:pt x="294" y="2304"/>
                  </a:moveTo>
                  <a:lnTo>
                    <a:pt x="146" y="2463"/>
                  </a:lnTo>
                  <a:lnTo>
                    <a:pt x="0" y="2304"/>
                  </a:lnTo>
                  <a:lnTo>
                    <a:pt x="0" y="1381"/>
                  </a:lnTo>
                  <a:lnTo>
                    <a:pt x="294" y="1541"/>
                  </a:lnTo>
                  <a:lnTo>
                    <a:pt x="294" y="2304"/>
                  </a:lnTo>
                  <a:close/>
                  <a:moveTo>
                    <a:pt x="1205" y="2516"/>
                  </a:moveTo>
                  <a:lnTo>
                    <a:pt x="1056" y="2679"/>
                  </a:lnTo>
                  <a:lnTo>
                    <a:pt x="343" y="2679"/>
                  </a:lnTo>
                  <a:lnTo>
                    <a:pt x="193" y="2516"/>
                  </a:lnTo>
                  <a:lnTo>
                    <a:pt x="343" y="2359"/>
                  </a:lnTo>
                  <a:lnTo>
                    <a:pt x="1056" y="2359"/>
                  </a:lnTo>
                  <a:lnTo>
                    <a:pt x="1205" y="251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4933056" y="5519862"/>
              <a:ext cx="407181" cy="166947"/>
              <a:chOff x="-4905731" y="5475639"/>
              <a:chExt cx="407181" cy="166947"/>
            </a:xfrm>
          </p:grpSpPr>
          <p:sp>
            <p:nvSpPr>
              <p:cNvPr id="20" name="Rectangle 26"/>
              <p:cNvSpPr>
                <a:spLocks noChangeArrowheads="1"/>
              </p:cNvSpPr>
              <p:nvPr/>
            </p:nvSpPr>
            <p:spPr bwMode="auto">
              <a:xfrm>
                <a:off x="-4845346" y="5475639"/>
                <a:ext cx="17760" cy="16694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auto">
              <a:xfrm>
                <a:off x="-4905731" y="5475639"/>
                <a:ext cx="78146" cy="81697"/>
              </a:xfrm>
              <a:custGeom>
                <a:avLst/>
                <a:gdLst>
                  <a:gd name="T0" fmla="*/ 0 w 195"/>
                  <a:gd name="T1" fmla="*/ 0 h 205"/>
                  <a:gd name="T2" fmla="*/ 47 w 195"/>
                  <a:gd name="T3" fmla="*/ 0 h 205"/>
                  <a:gd name="T4" fmla="*/ 195 w 195"/>
                  <a:gd name="T5" fmla="*/ 205 h 205"/>
                  <a:gd name="T6" fmla="*/ 148 w 195"/>
                  <a:gd name="T7" fmla="*/ 205 h 205"/>
                  <a:gd name="T8" fmla="*/ 0 w 195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205">
                    <a:moveTo>
                      <a:pt x="0" y="0"/>
                    </a:moveTo>
                    <a:lnTo>
                      <a:pt x="47" y="0"/>
                    </a:lnTo>
                    <a:lnTo>
                      <a:pt x="195" y="205"/>
                    </a:lnTo>
                    <a:lnTo>
                      <a:pt x="148" y="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auto">
              <a:xfrm>
                <a:off x="-4845346" y="5475639"/>
                <a:ext cx="74593" cy="81697"/>
              </a:xfrm>
              <a:custGeom>
                <a:avLst/>
                <a:gdLst>
                  <a:gd name="T0" fmla="*/ 196 w 196"/>
                  <a:gd name="T1" fmla="*/ 0 h 205"/>
                  <a:gd name="T2" fmla="*/ 148 w 196"/>
                  <a:gd name="T3" fmla="*/ 0 h 205"/>
                  <a:gd name="T4" fmla="*/ 0 w 196"/>
                  <a:gd name="T5" fmla="*/ 205 h 205"/>
                  <a:gd name="T6" fmla="*/ 47 w 196"/>
                  <a:gd name="T7" fmla="*/ 205 h 205"/>
                  <a:gd name="T8" fmla="*/ 196 w 196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205">
                    <a:moveTo>
                      <a:pt x="196" y="0"/>
                    </a:moveTo>
                    <a:lnTo>
                      <a:pt x="148" y="0"/>
                    </a:lnTo>
                    <a:lnTo>
                      <a:pt x="0" y="205"/>
                    </a:lnTo>
                    <a:lnTo>
                      <a:pt x="47" y="205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23" name="组合 88"/>
              <p:cNvGrpSpPr/>
              <p:nvPr/>
            </p:nvGrpSpPr>
            <p:grpSpPr>
              <a:xfrm>
                <a:off x="-4745166" y="5503671"/>
                <a:ext cx="246616" cy="124324"/>
                <a:chOff x="5077986" y="3025989"/>
                <a:chExt cx="152512" cy="76884"/>
              </a:xfrm>
            </p:grpSpPr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5134472" y="3041366"/>
                  <a:ext cx="41736" cy="61507"/>
                </a:xfrm>
                <a:custGeom>
                  <a:avLst/>
                  <a:gdLst>
                    <a:gd name="T0" fmla="*/ 0 w 168"/>
                    <a:gd name="T1" fmla="*/ 258 h 258"/>
                    <a:gd name="T2" fmla="*/ 168 w 168"/>
                    <a:gd name="T3" fmla="*/ 258 h 258"/>
                    <a:gd name="T4" fmla="*/ 168 w 168"/>
                    <a:gd name="T5" fmla="*/ 6 h 258"/>
                    <a:gd name="T6" fmla="*/ 168 w 168"/>
                    <a:gd name="T7" fmla="*/ 0 h 258"/>
                    <a:gd name="T8" fmla="*/ 0 w 168"/>
                    <a:gd name="T9" fmla="*/ 49 h 258"/>
                    <a:gd name="T10" fmla="*/ 0 w 168"/>
                    <a:gd name="T11" fmla="*/ 58 h 258"/>
                    <a:gd name="T12" fmla="*/ 0 w 168"/>
                    <a:gd name="T13" fmla="*/ 258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8" h="258">
                      <a:moveTo>
                        <a:pt x="0" y="258"/>
                      </a:moveTo>
                      <a:lnTo>
                        <a:pt x="168" y="258"/>
                      </a:lnTo>
                      <a:lnTo>
                        <a:pt x="168" y="6"/>
                      </a:lnTo>
                      <a:lnTo>
                        <a:pt x="168" y="0"/>
                      </a:lnTo>
                      <a:lnTo>
                        <a:pt x="0" y="49"/>
                      </a:lnTo>
                      <a:lnTo>
                        <a:pt x="0" y="58"/>
                      </a:lnTo>
                      <a:lnTo>
                        <a:pt x="0" y="25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5190958" y="3025989"/>
                  <a:ext cx="39540" cy="76883"/>
                </a:xfrm>
                <a:custGeom>
                  <a:avLst/>
                  <a:gdLst>
                    <a:gd name="T0" fmla="*/ 0 w 168"/>
                    <a:gd name="T1" fmla="*/ 317 h 317"/>
                    <a:gd name="T2" fmla="*/ 168 w 168"/>
                    <a:gd name="T3" fmla="*/ 317 h 317"/>
                    <a:gd name="T4" fmla="*/ 168 w 168"/>
                    <a:gd name="T5" fmla="*/ 1 h 317"/>
                    <a:gd name="T6" fmla="*/ 168 w 168"/>
                    <a:gd name="T7" fmla="*/ 0 h 317"/>
                    <a:gd name="T8" fmla="*/ 0 w 168"/>
                    <a:gd name="T9" fmla="*/ 49 h 317"/>
                    <a:gd name="T10" fmla="*/ 0 w 168"/>
                    <a:gd name="T11" fmla="*/ 54 h 317"/>
                    <a:gd name="T12" fmla="*/ 0 w 168"/>
                    <a:gd name="T13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8" h="317">
                      <a:moveTo>
                        <a:pt x="0" y="317"/>
                      </a:moveTo>
                      <a:lnTo>
                        <a:pt x="168" y="317"/>
                      </a:lnTo>
                      <a:lnTo>
                        <a:pt x="168" y="1"/>
                      </a:lnTo>
                      <a:lnTo>
                        <a:pt x="168" y="0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0" y="31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5077986" y="3056743"/>
                  <a:ext cx="41736" cy="46130"/>
                </a:xfrm>
                <a:custGeom>
                  <a:avLst/>
                  <a:gdLst>
                    <a:gd name="T0" fmla="*/ 0 w 168"/>
                    <a:gd name="T1" fmla="*/ 194 h 194"/>
                    <a:gd name="T2" fmla="*/ 168 w 168"/>
                    <a:gd name="T3" fmla="*/ 194 h 194"/>
                    <a:gd name="T4" fmla="*/ 168 w 168"/>
                    <a:gd name="T5" fmla="*/ 10 h 194"/>
                    <a:gd name="T6" fmla="*/ 168 w 168"/>
                    <a:gd name="T7" fmla="*/ 0 h 194"/>
                    <a:gd name="T8" fmla="*/ 0 w 168"/>
                    <a:gd name="T9" fmla="*/ 49 h 194"/>
                    <a:gd name="T10" fmla="*/ 0 w 168"/>
                    <a:gd name="T11" fmla="*/ 61 h 194"/>
                    <a:gd name="T12" fmla="*/ 0 w 168"/>
                    <a:gd name="T13" fmla="*/ 194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8" h="194">
                      <a:moveTo>
                        <a:pt x="0" y="194"/>
                      </a:moveTo>
                      <a:lnTo>
                        <a:pt x="168" y="194"/>
                      </a:lnTo>
                      <a:lnTo>
                        <a:pt x="168" y="10"/>
                      </a:lnTo>
                      <a:lnTo>
                        <a:pt x="168" y="0"/>
                      </a:lnTo>
                      <a:lnTo>
                        <a:pt x="0" y="49"/>
                      </a:lnTo>
                      <a:lnTo>
                        <a:pt x="0" y="61"/>
                      </a:lnTo>
                      <a:lnTo>
                        <a:pt x="0" y="19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9" name="组合 94"/>
            <p:cNvGrpSpPr/>
            <p:nvPr/>
          </p:nvGrpSpPr>
          <p:grpSpPr>
            <a:xfrm>
              <a:off x="-4019115" y="5520383"/>
              <a:ext cx="369980" cy="141595"/>
              <a:chOff x="5701844" y="3032580"/>
              <a:chExt cx="177931" cy="68096"/>
            </a:xfrm>
          </p:grpSpPr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5701844" y="3032580"/>
                <a:ext cx="161034" cy="68096"/>
              </a:xfrm>
              <a:custGeom>
                <a:avLst/>
                <a:gdLst>
                  <a:gd name="T0" fmla="*/ 0 w 659"/>
                  <a:gd name="T1" fmla="*/ 0 h 272"/>
                  <a:gd name="T2" fmla="*/ 659 w 659"/>
                  <a:gd name="T3" fmla="*/ 272 h 272"/>
                  <a:gd name="T4" fmla="*/ 0 w 659"/>
                  <a:gd name="T5" fmla="*/ 272 h 272"/>
                  <a:gd name="T6" fmla="*/ 0 w 659"/>
                  <a:gd name="T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9" h="272">
                    <a:moveTo>
                      <a:pt x="0" y="0"/>
                    </a:moveTo>
                    <a:lnTo>
                      <a:pt x="659" y="272"/>
                    </a:lnTo>
                    <a:lnTo>
                      <a:pt x="0" y="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auto">
              <a:xfrm>
                <a:off x="5701844" y="3032580"/>
                <a:ext cx="177931" cy="68096"/>
              </a:xfrm>
              <a:custGeom>
                <a:avLst/>
                <a:gdLst>
                  <a:gd name="T0" fmla="*/ 659 w 726"/>
                  <a:gd name="T1" fmla="*/ 67 h 272"/>
                  <a:gd name="T2" fmla="*/ 726 w 726"/>
                  <a:gd name="T3" fmla="*/ 67 h 272"/>
                  <a:gd name="T4" fmla="*/ 726 w 726"/>
                  <a:gd name="T5" fmla="*/ 205 h 272"/>
                  <a:gd name="T6" fmla="*/ 659 w 726"/>
                  <a:gd name="T7" fmla="*/ 205 h 272"/>
                  <a:gd name="T8" fmla="*/ 659 w 726"/>
                  <a:gd name="T9" fmla="*/ 272 h 272"/>
                  <a:gd name="T10" fmla="*/ 0 w 726"/>
                  <a:gd name="T11" fmla="*/ 272 h 272"/>
                  <a:gd name="T12" fmla="*/ 0 w 726"/>
                  <a:gd name="T13" fmla="*/ 205 h 272"/>
                  <a:gd name="T14" fmla="*/ 0 w 726"/>
                  <a:gd name="T15" fmla="*/ 67 h 272"/>
                  <a:gd name="T16" fmla="*/ 0 w 726"/>
                  <a:gd name="T17" fmla="*/ 0 h 272"/>
                  <a:gd name="T18" fmla="*/ 659 w 726"/>
                  <a:gd name="T19" fmla="*/ 0 h 272"/>
                  <a:gd name="T20" fmla="*/ 659 w 726"/>
                  <a:gd name="T21" fmla="*/ 6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6" h="272">
                    <a:moveTo>
                      <a:pt x="659" y="67"/>
                    </a:moveTo>
                    <a:lnTo>
                      <a:pt x="726" y="67"/>
                    </a:lnTo>
                    <a:lnTo>
                      <a:pt x="726" y="205"/>
                    </a:lnTo>
                    <a:lnTo>
                      <a:pt x="659" y="205"/>
                    </a:lnTo>
                    <a:lnTo>
                      <a:pt x="659" y="272"/>
                    </a:lnTo>
                    <a:lnTo>
                      <a:pt x="0" y="272"/>
                    </a:lnTo>
                    <a:lnTo>
                      <a:pt x="0" y="205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659" y="0"/>
                    </a:lnTo>
                    <a:lnTo>
                      <a:pt x="659" y="6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35" name="图片 1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89617" y="5528402"/>
              <a:ext cx="104633" cy="132743"/>
            </a:xfrm>
            <a:prstGeom prst="rect">
              <a:avLst/>
            </a:prstGeom>
          </p:spPr>
        </p:pic>
        <p:sp>
          <p:nvSpPr>
            <p:cNvPr id="39" name="Freeform 29"/>
            <p:cNvSpPr>
              <a:spLocks noEditPoints="1"/>
            </p:cNvSpPr>
            <p:nvPr/>
          </p:nvSpPr>
          <p:spPr bwMode="auto">
            <a:xfrm>
              <a:off x="-4240301" y="5527981"/>
              <a:ext cx="117594" cy="134980"/>
            </a:xfrm>
            <a:custGeom>
              <a:avLst/>
              <a:gdLst>
                <a:gd name="T0" fmla="*/ 0 w 303"/>
                <a:gd name="T1" fmla="*/ 0 h 345"/>
                <a:gd name="T2" fmla="*/ 174 w 303"/>
                <a:gd name="T3" fmla="*/ 1 h 345"/>
                <a:gd name="T4" fmla="*/ 209 w 303"/>
                <a:gd name="T5" fmla="*/ 6 h 345"/>
                <a:gd name="T6" fmla="*/ 234 w 303"/>
                <a:gd name="T7" fmla="*/ 15 h 345"/>
                <a:gd name="T8" fmla="*/ 253 w 303"/>
                <a:gd name="T9" fmla="*/ 31 h 345"/>
                <a:gd name="T10" fmla="*/ 267 w 303"/>
                <a:gd name="T11" fmla="*/ 55 h 345"/>
                <a:gd name="T12" fmla="*/ 274 w 303"/>
                <a:gd name="T13" fmla="*/ 81 h 345"/>
                <a:gd name="T14" fmla="*/ 275 w 303"/>
                <a:gd name="T15" fmla="*/ 103 h 345"/>
                <a:gd name="T16" fmla="*/ 272 w 303"/>
                <a:gd name="T17" fmla="*/ 120 h 345"/>
                <a:gd name="T18" fmla="*/ 266 w 303"/>
                <a:gd name="T19" fmla="*/ 135 h 345"/>
                <a:gd name="T20" fmla="*/ 257 w 303"/>
                <a:gd name="T21" fmla="*/ 150 h 345"/>
                <a:gd name="T22" fmla="*/ 245 w 303"/>
                <a:gd name="T23" fmla="*/ 162 h 345"/>
                <a:gd name="T24" fmla="*/ 230 w 303"/>
                <a:gd name="T25" fmla="*/ 172 h 345"/>
                <a:gd name="T26" fmla="*/ 211 w 303"/>
                <a:gd name="T27" fmla="*/ 180 h 345"/>
                <a:gd name="T28" fmla="*/ 190 w 303"/>
                <a:gd name="T29" fmla="*/ 186 h 345"/>
                <a:gd name="T30" fmla="*/ 187 w 303"/>
                <a:gd name="T31" fmla="*/ 192 h 345"/>
                <a:gd name="T32" fmla="*/ 200 w 303"/>
                <a:gd name="T33" fmla="*/ 201 h 345"/>
                <a:gd name="T34" fmla="*/ 216 w 303"/>
                <a:gd name="T35" fmla="*/ 215 h 345"/>
                <a:gd name="T36" fmla="*/ 235 w 303"/>
                <a:gd name="T37" fmla="*/ 238 h 345"/>
                <a:gd name="T38" fmla="*/ 303 w 303"/>
                <a:gd name="T39" fmla="*/ 345 h 345"/>
                <a:gd name="T40" fmla="*/ 200 w 303"/>
                <a:gd name="T41" fmla="*/ 273 h 345"/>
                <a:gd name="T42" fmla="*/ 182 w 303"/>
                <a:gd name="T43" fmla="*/ 246 h 345"/>
                <a:gd name="T44" fmla="*/ 168 w 303"/>
                <a:gd name="T45" fmla="*/ 226 h 345"/>
                <a:gd name="T46" fmla="*/ 155 w 303"/>
                <a:gd name="T47" fmla="*/ 211 h 345"/>
                <a:gd name="T48" fmla="*/ 144 w 303"/>
                <a:gd name="T49" fmla="*/ 203 h 345"/>
                <a:gd name="T50" fmla="*/ 124 w 303"/>
                <a:gd name="T51" fmla="*/ 194 h 345"/>
                <a:gd name="T52" fmla="*/ 98 w 303"/>
                <a:gd name="T53" fmla="*/ 191 h 345"/>
                <a:gd name="T54" fmla="*/ 45 w 303"/>
                <a:gd name="T55" fmla="*/ 345 h 345"/>
                <a:gd name="T56" fmla="*/ 45 w 303"/>
                <a:gd name="T57" fmla="*/ 152 h 345"/>
                <a:gd name="T58" fmla="*/ 157 w 303"/>
                <a:gd name="T59" fmla="*/ 152 h 345"/>
                <a:gd name="T60" fmla="*/ 182 w 303"/>
                <a:gd name="T61" fmla="*/ 149 h 345"/>
                <a:gd name="T62" fmla="*/ 200 w 303"/>
                <a:gd name="T63" fmla="*/ 142 h 345"/>
                <a:gd name="T64" fmla="*/ 213 w 303"/>
                <a:gd name="T65" fmla="*/ 132 h 345"/>
                <a:gd name="T66" fmla="*/ 222 w 303"/>
                <a:gd name="T67" fmla="*/ 118 h 345"/>
                <a:gd name="T68" fmla="*/ 228 w 303"/>
                <a:gd name="T69" fmla="*/ 103 h 345"/>
                <a:gd name="T70" fmla="*/ 228 w 303"/>
                <a:gd name="T71" fmla="*/ 88 h 345"/>
                <a:gd name="T72" fmla="*/ 226 w 303"/>
                <a:gd name="T73" fmla="*/ 77 h 345"/>
                <a:gd name="T74" fmla="*/ 221 w 303"/>
                <a:gd name="T75" fmla="*/ 67 h 345"/>
                <a:gd name="T76" fmla="*/ 215 w 303"/>
                <a:gd name="T77" fmla="*/ 58 h 345"/>
                <a:gd name="T78" fmla="*/ 206 w 303"/>
                <a:gd name="T79" fmla="*/ 50 h 345"/>
                <a:gd name="T80" fmla="*/ 194 w 303"/>
                <a:gd name="T81" fmla="*/ 45 h 345"/>
                <a:gd name="T82" fmla="*/ 180 w 303"/>
                <a:gd name="T83" fmla="*/ 40 h 345"/>
                <a:gd name="T84" fmla="*/ 163 w 303"/>
                <a:gd name="T85" fmla="*/ 38 h 345"/>
                <a:gd name="T86" fmla="*/ 45 w 303"/>
                <a:gd name="T87" fmla="*/ 3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3" h="345">
                  <a:moveTo>
                    <a:pt x="0" y="345"/>
                  </a:moveTo>
                  <a:lnTo>
                    <a:pt x="0" y="0"/>
                  </a:lnTo>
                  <a:lnTo>
                    <a:pt x="152" y="0"/>
                  </a:lnTo>
                  <a:lnTo>
                    <a:pt x="174" y="1"/>
                  </a:lnTo>
                  <a:lnTo>
                    <a:pt x="193" y="2"/>
                  </a:lnTo>
                  <a:lnTo>
                    <a:pt x="209" y="6"/>
                  </a:lnTo>
                  <a:lnTo>
                    <a:pt x="222" y="9"/>
                  </a:lnTo>
                  <a:lnTo>
                    <a:pt x="234" y="15"/>
                  </a:lnTo>
                  <a:lnTo>
                    <a:pt x="244" y="23"/>
                  </a:lnTo>
                  <a:lnTo>
                    <a:pt x="253" y="31"/>
                  </a:lnTo>
                  <a:lnTo>
                    <a:pt x="260" y="43"/>
                  </a:lnTo>
                  <a:lnTo>
                    <a:pt x="267" y="55"/>
                  </a:lnTo>
                  <a:lnTo>
                    <a:pt x="272" y="67"/>
                  </a:lnTo>
                  <a:lnTo>
                    <a:pt x="274" y="81"/>
                  </a:lnTo>
                  <a:lnTo>
                    <a:pt x="275" y="94"/>
                  </a:lnTo>
                  <a:lnTo>
                    <a:pt x="275" y="103"/>
                  </a:lnTo>
                  <a:lnTo>
                    <a:pt x="274" y="112"/>
                  </a:lnTo>
                  <a:lnTo>
                    <a:pt x="272" y="120"/>
                  </a:lnTo>
                  <a:lnTo>
                    <a:pt x="269" y="128"/>
                  </a:lnTo>
                  <a:lnTo>
                    <a:pt x="266" y="135"/>
                  </a:lnTo>
                  <a:lnTo>
                    <a:pt x="262" y="143"/>
                  </a:lnTo>
                  <a:lnTo>
                    <a:pt x="257" y="150"/>
                  </a:lnTo>
                  <a:lnTo>
                    <a:pt x="252" y="156"/>
                  </a:lnTo>
                  <a:lnTo>
                    <a:pt x="245" y="162"/>
                  </a:lnTo>
                  <a:lnTo>
                    <a:pt x="238" y="168"/>
                  </a:lnTo>
                  <a:lnTo>
                    <a:pt x="230" y="172"/>
                  </a:lnTo>
                  <a:lnTo>
                    <a:pt x="221" y="177"/>
                  </a:lnTo>
                  <a:lnTo>
                    <a:pt x="211" y="180"/>
                  </a:lnTo>
                  <a:lnTo>
                    <a:pt x="201" y="184"/>
                  </a:lnTo>
                  <a:lnTo>
                    <a:pt x="190" y="186"/>
                  </a:lnTo>
                  <a:lnTo>
                    <a:pt x="178" y="188"/>
                  </a:lnTo>
                  <a:lnTo>
                    <a:pt x="187" y="192"/>
                  </a:lnTo>
                  <a:lnTo>
                    <a:pt x="194" y="197"/>
                  </a:lnTo>
                  <a:lnTo>
                    <a:pt x="200" y="201"/>
                  </a:lnTo>
                  <a:lnTo>
                    <a:pt x="206" y="205"/>
                  </a:lnTo>
                  <a:lnTo>
                    <a:pt x="216" y="215"/>
                  </a:lnTo>
                  <a:lnTo>
                    <a:pt x="225" y="226"/>
                  </a:lnTo>
                  <a:lnTo>
                    <a:pt x="235" y="238"/>
                  </a:lnTo>
                  <a:lnTo>
                    <a:pt x="244" y="251"/>
                  </a:lnTo>
                  <a:lnTo>
                    <a:pt x="303" y="345"/>
                  </a:lnTo>
                  <a:lnTo>
                    <a:pt x="246" y="345"/>
                  </a:lnTo>
                  <a:lnTo>
                    <a:pt x="200" y="273"/>
                  </a:lnTo>
                  <a:lnTo>
                    <a:pt x="191" y="258"/>
                  </a:lnTo>
                  <a:lnTo>
                    <a:pt x="182" y="246"/>
                  </a:lnTo>
                  <a:lnTo>
                    <a:pt x="174" y="235"/>
                  </a:lnTo>
                  <a:lnTo>
                    <a:pt x="168" y="226"/>
                  </a:lnTo>
                  <a:lnTo>
                    <a:pt x="161" y="218"/>
                  </a:lnTo>
                  <a:lnTo>
                    <a:pt x="155" y="211"/>
                  </a:lnTo>
                  <a:lnTo>
                    <a:pt x="150" y="207"/>
                  </a:lnTo>
                  <a:lnTo>
                    <a:pt x="144" y="203"/>
                  </a:lnTo>
                  <a:lnTo>
                    <a:pt x="134" y="197"/>
                  </a:lnTo>
                  <a:lnTo>
                    <a:pt x="124" y="194"/>
                  </a:lnTo>
                  <a:lnTo>
                    <a:pt x="113" y="192"/>
                  </a:lnTo>
                  <a:lnTo>
                    <a:pt x="98" y="191"/>
                  </a:lnTo>
                  <a:lnTo>
                    <a:pt x="45" y="191"/>
                  </a:lnTo>
                  <a:lnTo>
                    <a:pt x="45" y="345"/>
                  </a:lnTo>
                  <a:lnTo>
                    <a:pt x="0" y="345"/>
                  </a:lnTo>
                  <a:close/>
                  <a:moveTo>
                    <a:pt x="45" y="152"/>
                  </a:moveTo>
                  <a:lnTo>
                    <a:pt x="143" y="152"/>
                  </a:lnTo>
                  <a:lnTo>
                    <a:pt x="157" y="152"/>
                  </a:lnTo>
                  <a:lnTo>
                    <a:pt x="171" y="151"/>
                  </a:lnTo>
                  <a:lnTo>
                    <a:pt x="182" y="149"/>
                  </a:lnTo>
                  <a:lnTo>
                    <a:pt x="192" y="146"/>
                  </a:lnTo>
                  <a:lnTo>
                    <a:pt x="200" y="142"/>
                  </a:lnTo>
                  <a:lnTo>
                    <a:pt x="208" y="138"/>
                  </a:lnTo>
                  <a:lnTo>
                    <a:pt x="213" y="132"/>
                  </a:lnTo>
                  <a:lnTo>
                    <a:pt x="219" y="125"/>
                  </a:lnTo>
                  <a:lnTo>
                    <a:pt x="222" y="118"/>
                  </a:lnTo>
                  <a:lnTo>
                    <a:pt x="226" y="111"/>
                  </a:lnTo>
                  <a:lnTo>
                    <a:pt x="228" y="103"/>
                  </a:lnTo>
                  <a:lnTo>
                    <a:pt x="228" y="94"/>
                  </a:lnTo>
                  <a:lnTo>
                    <a:pt x="228" y="88"/>
                  </a:lnTo>
                  <a:lnTo>
                    <a:pt x="227" y="83"/>
                  </a:lnTo>
                  <a:lnTo>
                    <a:pt x="226" y="77"/>
                  </a:lnTo>
                  <a:lnTo>
                    <a:pt x="224" y="72"/>
                  </a:lnTo>
                  <a:lnTo>
                    <a:pt x="221" y="67"/>
                  </a:lnTo>
                  <a:lnTo>
                    <a:pt x="218" y="63"/>
                  </a:lnTo>
                  <a:lnTo>
                    <a:pt x="215" y="58"/>
                  </a:lnTo>
                  <a:lnTo>
                    <a:pt x="210" y="54"/>
                  </a:lnTo>
                  <a:lnTo>
                    <a:pt x="206" y="50"/>
                  </a:lnTo>
                  <a:lnTo>
                    <a:pt x="200" y="47"/>
                  </a:lnTo>
                  <a:lnTo>
                    <a:pt x="194" y="45"/>
                  </a:lnTo>
                  <a:lnTo>
                    <a:pt x="188" y="43"/>
                  </a:lnTo>
                  <a:lnTo>
                    <a:pt x="180" y="40"/>
                  </a:lnTo>
                  <a:lnTo>
                    <a:pt x="172" y="39"/>
                  </a:lnTo>
                  <a:lnTo>
                    <a:pt x="163" y="38"/>
                  </a:lnTo>
                  <a:lnTo>
                    <a:pt x="154" y="38"/>
                  </a:lnTo>
                  <a:lnTo>
                    <a:pt x="45" y="38"/>
                  </a:lnTo>
                  <a:lnTo>
                    <a:pt x="45" y="15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2" name="组合 107"/>
            <p:cNvGrpSpPr/>
            <p:nvPr/>
          </p:nvGrpSpPr>
          <p:grpSpPr>
            <a:xfrm>
              <a:off x="-2940394" y="5473243"/>
              <a:ext cx="398350" cy="227628"/>
              <a:chOff x="6971527" y="3030382"/>
              <a:chExt cx="261405" cy="149374"/>
            </a:xfrm>
          </p:grpSpPr>
          <p:sp>
            <p:nvSpPr>
              <p:cNvPr id="43" name="Freeform 32"/>
              <p:cNvSpPr>
                <a:spLocks/>
              </p:cNvSpPr>
              <p:nvPr/>
            </p:nvSpPr>
            <p:spPr bwMode="auto">
              <a:xfrm>
                <a:off x="6971527" y="3030382"/>
                <a:ext cx="261405" cy="149374"/>
              </a:xfrm>
              <a:custGeom>
                <a:avLst/>
                <a:gdLst>
                  <a:gd name="T0" fmla="*/ 1009 w 1071"/>
                  <a:gd name="T1" fmla="*/ 0 h 611"/>
                  <a:gd name="T2" fmla="*/ 1021 w 1071"/>
                  <a:gd name="T3" fmla="*/ 1 h 611"/>
                  <a:gd name="T4" fmla="*/ 1033 w 1071"/>
                  <a:gd name="T5" fmla="*/ 4 h 611"/>
                  <a:gd name="T6" fmla="*/ 1044 w 1071"/>
                  <a:gd name="T7" fmla="*/ 10 h 611"/>
                  <a:gd name="T8" fmla="*/ 1053 w 1071"/>
                  <a:gd name="T9" fmla="*/ 18 h 611"/>
                  <a:gd name="T10" fmla="*/ 1061 w 1071"/>
                  <a:gd name="T11" fmla="*/ 27 h 611"/>
                  <a:gd name="T12" fmla="*/ 1066 w 1071"/>
                  <a:gd name="T13" fmla="*/ 38 h 611"/>
                  <a:gd name="T14" fmla="*/ 1069 w 1071"/>
                  <a:gd name="T15" fmla="*/ 49 h 611"/>
                  <a:gd name="T16" fmla="*/ 1071 w 1071"/>
                  <a:gd name="T17" fmla="*/ 61 h 611"/>
                  <a:gd name="T18" fmla="*/ 1071 w 1071"/>
                  <a:gd name="T19" fmla="*/ 557 h 611"/>
                  <a:gd name="T20" fmla="*/ 1067 w 1071"/>
                  <a:gd name="T21" fmla="*/ 569 h 611"/>
                  <a:gd name="T22" fmla="*/ 1063 w 1071"/>
                  <a:gd name="T23" fmla="*/ 580 h 611"/>
                  <a:gd name="T24" fmla="*/ 1056 w 1071"/>
                  <a:gd name="T25" fmla="*/ 589 h 611"/>
                  <a:gd name="T26" fmla="*/ 1048 w 1071"/>
                  <a:gd name="T27" fmla="*/ 598 h 611"/>
                  <a:gd name="T28" fmla="*/ 1038 w 1071"/>
                  <a:gd name="T29" fmla="*/ 605 h 611"/>
                  <a:gd name="T30" fmla="*/ 1027 w 1071"/>
                  <a:gd name="T31" fmla="*/ 609 h 611"/>
                  <a:gd name="T32" fmla="*/ 1016 w 1071"/>
                  <a:gd name="T33" fmla="*/ 611 h 611"/>
                  <a:gd name="T34" fmla="*/ 62 w 1071"/>
                  <a:gd name="T35" fmla="*/ 611 h 611"/>
                  <a:gd name="T36" fmla="*/ 49 w 1071"/>
                  <a:gd name="T37" fmla="*/ 610 h 611"/>
                  <a:gd name="T38" fmla="*/ 38 w 1071"/>
                  <a:gd name="T39" fmla="*/ 607 h 611"/>
                  <a:gd name="T40" fmla="*/ 28 w 1071"/>
                  <a:gd name="T41" fmla="*/ 601 h 611"/>
                  <a:gd name="T42" fmla="*/ 19 w 1071"/>
                  <a:gd name="T43" fmla="*/ 594 h 611"/>
                  <a:gd name="T44" fmla="*/ 11 w 1071"/>
                  <a:gd name="T45" fmla="*/ 585 h 611"/>
                  <a:gd name="T46" fmla="*/ 6 w 1071"/>
                  <a:gd name="T47" fmla="*/ 575 h 611"/>
                  <a:gd name="T48" fmla="*/ 2 w 1071"/>
                  <a:gd name="T49" fmla="*/ 563 h 611"/>
                  <a:gd name="T50" fmla="*/ 0 w 1071"/>
                  <a:gd name="T51" fmla="*/ 551 h 611"/>
                  <a:gd name="T52" fmla="*/ 1 w 1071"/>
                  <a:gd name="T53" fmla="*/ 55 h 611"/>
                  <a:gd name="T54" fmla="*/ 3 w 1071"/>
                  <a:gd name="T55" fmla="*/ 43 h 611"/>
                  <a:gd name="T56" fmla="*/ 8 w 1071"/>
                  <a:gd name="T57" fmla="*/ 32 h 611"/>
                  <a:gd name="T58" fmla="*/ 14 w 1071"/>
                  <a:gd name="T59" fmla="*/ 22 h 611"/>
                  <a:gd name="T60" fmla="*/ 22 w 1071"/>
                  <a:gd name="T61" fmla="*/ 14 h 611"/>
                  <a:gd name="T62" fmla="*/ 32 w 1071"/>
                  <a:gd name="T63" fmla="*/ 8 h 611"/>
                  <a:gd name="T64" fmla="*/ 44 w 1071"/>
                  <a:gd name="T65" fmla="*/ 3 h 611"/>
                  <a:gd name="T66" fmla="*/ 56 w 1071"/>
                  <a:gd name="T67" fmla="*/ 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71" h="611">
                    <a:moveTo>
                      <a:pt x="62" y="0"/>
                    </a:moveTo>
                    <a:lnTo>
                      <a:pt x="1009" y="0"/>
                    </a:lnTo>
                    <a:lnTo>
                      <a:pt x="1016" y="0"/>
                    </a:lnTo>
                    <a:lnTo>
                      <a:pt x="1021" y="1"/>
                    </a:lnTo>
                    <a:lnTo>
                      <a:pt x="1027" y="3"/>
                    </a:lnTo>
                    <a:lnTo>
                      <a:pt x="1033" y="4"/>
                    </a:lnTo>
                    <a:lnTo>
                      <a:pt x="1038" y="8"/>
                    </a:lnTo>
                    <a:lnTo>
                      <a:pt x="1044" y="10"/>
                    </a:lnTo>
                    <a:lnTo>
                      <a:pt x="1048" y="14"/>
                    </a:lnTo>
                    <a:lnTo>
                      <a:pt x="1053" y="18"/>
                    </a:lnTo>
                    <a:lnTo>
                      <a:pt x="1056" y="22"/>
                    </a:lnTo>
                    <a:lnTo>
                      <a:pt x="1061" y="27"/>
                    </a:lnTo>
                    <a:lnTo>
                      <a:pt x="1063" y="32"/>
                    </a:lnTo>
                    <a:lnTo>
                      <a:pt x="1066" y="38"/>
                    </a:lnTo>
                    <a:lnTo>
                      <a:pt x="1067" y="43"/>
                    </a:lnTo>
                    <a:lnTo>
                      <a:pt x="1069" y="49"/>
                    </a:lnTo>
                    <a:lnTo>
                      <a:pt x="1071" y="55"/>
                    </a:lnTo>
                    <a:lnTo>
                      <a:pt x="1071" y="61"/>
                    </a:lnTo>
                    <a:lnTo>
                      <a:pt x="1071" y="551"/>
                    </a:lnTo>
                    <a:lnTo>
                      <a:pt x="1071" y="557"/>
                    </a:lnTo>
                    <a:lnTo>
                      <a:pt x="1069" y="563"/>
                    </a:lnTo>
                    <a:lnTo>
                      <a:pt x="1067" y="569"/>
                    </a:lnTo>
                    <a:lnTo>
                      <a:pt x="1066" y="575"/>
                    </a:lnTo>
                    <a:lnTo>
                      <a:pt x="1063" y="580"/>
                    </a:lnTo>
                    <a:lnTo>
                      <a:pt x="1061" y="585"/>
                    </a:lnTo>
                    <a:lnTo>
                      <a:pt x="1056" y="589"/>
                    </a:lnTo>
                    <a:lnTo>
                      <a:pt x="1053" y="594"/>
                    </a:lnTo>
                    <a:lnTo>
                      <a:pt x="1048" y="598"/>
                    </a:lnTo>
                    <a:lnTo>
                      <a:pt x="1044" y="601"/>
                    </a:lnTo>
                    <a:lnTo>
                      <a:pt x="1038" y="605"/>
                    </a:lnTo>
                    <a:lnTo>
                      <a:pt x="1033" y="607"/>
                    </a:lnTo>
                    <a:lnTo>
                      <a:pt x="1027" y="609"/>
                    </a:lnTo>
                    <a:lnTo>
                      <a:pt x="1021" y="610"/>
                    </a:lnTo>
                    <a:lnTo>
                      <a:pt x="1016" y="611"/>
                    </a:lnTo>
                    <a:lnTo>
                      <a:pt x="1009" y="611"/>
                    </a:lnTo>
                    <a:lnTo>
                      <a:pt x="62" y="611"/>
                    </a:lnTo>
                    <a:lnTo>
                      <a:pt x="56" y="611"/>
                    </a:lnTo>
                    <a:lnTo>
                      <a:pt x="49" y="610"/>
                    </a:lnTo>
                    <a:lnTo>
                      <a:pt x="44" y="609"/>
                    </a:lnTo>
                    <a:lnTo>
                      <a:pt x="38" y="607"/>
                    </a:lnTo>
                    <a:lnTo>
                      <a:pt x="32" y="605"/>
                    </a:lnTo>
                    <a:lnTo>
                      <a:pt x="28" y="601"/>
                    </a:lnTo>
                    <a:lnTo>
                      <a:pt x="22" y="598"/>
                    </a:lnTo>
                    <a:lnTo>
                      <a:pt x="19" y="594"/>
                    </a:lnTo>
                    <a:lnTo>
                      <a:pt x="14" y="589"/>
                    </a:lnTo>
                    <a:lnTo>
                      <a:pt x="11" y="585"/>
                    </a:lnTo>
                    <a:lnTo>
                      <a:pt x="8" y="580"/>
                    </a:lnTo>
                    <a:lnTo>
                      <a:pt x="6" y="575"/>
                    </a:lnTo>
                    <a:lnTo>
                      <a:pt x="3" y="569"/>
                    </a:lnTo>
                    <a:lnTo>
                      <a:pt x="2" y="563"/>
                    </a:lnTo>
                    <a:lnTo>
                      <a:pt x="1" y="557"/>
                    </a:lnTo>
                    <a:lnTo>
                      <a:pt x="0" y="551"/>
                    </a:lnTo>
                    <a:lnTo>
                      <a:pt x="0" y="61"/>
                    </a:lnTo>
                    <a:lnTo>
                      <a:pt x="1" y="55"/>
                    </a:lnTo>
                    <a:lnTo>
                      <a:pt x="2" y="49"/>
                    </a:lnTo>
                    <a:lnTo>
                      <a:pt x="3" y="43"/>
                    </a:lnTo>
                    <a:lnTo>
                      <a:pt x="6" y="38"/>
                    </a:lnTo>
                    <a:lnTo>
                      <a:pt x="8" y="32"/>
                    </a:lnTo>
                    <a:lnTo>
                      <a:pt x="11" y="27"/>
                    </a:lnTo>
                    <a:lnTo>
                      <a:pt x="14" y="22"/>
                    </a:lnTo>
                    <a:lnTo>
                      <a:pt x="19" y="18"/>
                    </a:lnTo>
                    <a:lnTo>
                      <a:pt x="22" y="14"/>
                    </a:lnTo>
                    <a:lnTo>
                      <a:pt x="28" y="10"/>
                    </a:lnTo>
                    <a:lnTo>
                      <a:pt x="32" y="8"/>
                    </a:lnTo>
                    <a:lnTo>
                      <a:pt x="38" y="4"/>
                    </a:lnTo>
                    <a:lnTo>
                      <a:pt x="44" y="3"/>
                    </a:lnTo>
                    <a:lnTo>
                      <a:pt x="49" y="1"/>
                    </a:lnTo>
                    <a:lnTo>
                      <a:pt x="56" y="0"/>
                    </a:lnTo>
                    <a:lnTo>
                      <a:pt x="62" y="0"/>
                    </a:lnTo>
                    <a:close/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33"/>
              <p:cNvSpPr>
                <a:spLocks noEditPoints="1"/>
              </p:cNvSpPr>
              <p:nvPr/>
            </p:nvSpPr>
            <p:spPr bwMode="auto">
              <a:xfrm>
                <a:off x="7019854" y="3065529"/>
                <a:ext cx="175735" cy="90063"/>
              </a:xfrm>
              <a:custGeom>
                <a:avLst/>
                <a:gdLst>
                  <a:gd name="T0" fmla="*/ 2 w 723"/>
                  <a:gd name="T1" fmla="*/ 148 h 369"/>
                  <a:gd name="T2" fmla="*/ 18 w 723"/>
                  <a:gd name="T3" fmla="*/ 94 h 369"/>
                  <a:gd name="T4" fmla="*/ 47 w 723"/>
                  <a:gd name="T5" fmla="*/ 50 h 369"/>
                  <a:gd name="T6" fmla="*/ 88 w 723"/>
                  <a:gd name="T7" fmla="*/ 20 h 369"/>
                  <a:gd name="T8" fmla="*/ 135 w 723"/>
                  <a:gd name="T9" fmla="*/ 3 h 369"/>
                  <a:gd name="T10" fmla="*/ 183 w 723"/>
                  <a:gd name="T11" fmla="*/ 1 h 369"/>
                  <a:gd name="T12" fmla="*/ 217 w 723"/>
                  <a:gd name="T13" fmla="*/ 7 h 369"/>
                  <a:gd name="T14" fmla="*/ 250 w 723"/>
                  <a:gd name="T15" fmla="*/ 19 h 369"/>
                  <a:gd name="T16" fmla="*/ 278 w 723"/>
                  <a:gd name="T17" fmla="*/ 37 h 369"/>
                  <a:gd name="T18" fmla="*/ 301 w 723"/>
                  <a:gd name="T19" fmla="*/ 60 h 369"/>
                  <a:gd name="T20" fmla="*/ 320 w 723"/>
                  <a:gd name="T21" fmla="*/ 90 h 369"/>
                  <a:gd name="T22" fmla="*/ 333 w 723"/>
                  <a:gd name="T23" fmla="*/ 123 h 369"/>
                  <a:gd name="T24" fmla="*/ 340 w 723"/>
                  <a:gd name="T25" fmla="*/ 159 h 369"/>
                  <a:gd name="T26" fmla="*/ 341 w 723"/>
                  <a:gd name="T27" fmla="*/ 199 h 369"/>
                  <a:gd name="T28" fmla="*/ 335 w 723"/>
                  <a:gd name="T29" fmla="*/ 237 h 369"/>
                  <a:gd name="T30" fmla="*/ 324 w 723"/>
                  <a:gd name="T31" fmla="*/ 272 h 369"/>
                  <a:gd name="T32" fmla="*/ 307 w 723"/>
                  <a:gd name="T33" fmla="*/ 302 h 369"/>
                  <a:gd name="T34" fmla="*/ 285 w 723"/>
                  <a:gd name="T35" fmla="*/ 328 h 369"/>
                  <a:gd name="T36" fmla="*/ 257 w 723"/>
                  <a:gd name="T37" fmla="*/ 347 h 369"/>
                  <a:gd name="T38" fmla="*/ 226 w 723"/>
                  <a:gd name="T39" fmla="*/ 360 h 369"/>
                  <a:gd name="T40" fmla="*/ 193 w 723"/>
                  <a:gd name="T41" fmla="*/ 368 h 369"/>
                  <a:gd name="T42" fmla="*/ 158 w 723"/>
                  <a:gd name="T43" fmla="*/ 369 h 369"/>
                  <a:gd name="T44" fmla="*/ 122 w 723"/>
                  <a:gd name="T45" fmla="*/ 363 h 369"/>
                  <a:gd name="T46" fmla="*/ 91 w 723"/>
                  <a:gd name="T47" fmla="*/ 350 h 369"/>
                  <a:gd name="T48" fmla="*/ 62 w 723"/>
                  <a:gd name="T49" fmla="*/ 331 h 369"/>
                  <a:gd name="T50" fmla="*/ 38 w 723"/>
                  <a:gd name="T51" fmla="*/ 308 h 369"/>
                  <a:gd name="T52" fmla="*/ 20 w 723"/>
                  <a:gd name="T53" fmla="*/ 279 h 369"/>
                  <a:gd name="T54" fmla="*/ 8 w 723"/>
                  <a:gd name="T55" fmla="*/ 246 h 369"/>
                  <a:gd name="T56" fmla="*/ 1 w 723"/>
                  <a:gd name="T57" fmla="*/ 213 h 369"/>
                  <a:gd name="T58" fmla="*/ 48 w 723"/>
                  <a:gd name="T59" fmla="*/ 190 h 369"/>
                  <a:gd name="T60" fmla="*/ 53 w 723"/>
                  <a:gd name="T61" fmla="*/ 235 h 369"/>
                  <a:gd name="T62" fmla="*/ 67 w 723"/>
                  <a:gd name="T63" fmla="*/ 272 h 369"/>
                  <a:gd name="T64" fmla="*/ 92 w 723"/>
                  <a:gd name="T65" fmla="*/ 301 h 369"/>
                  <a:gd name="T66" fmla="*/ 122 w 723"/>
                  <a:gd name="T67" fmla="*/ 320 h 369"/>
                  <a:gd name="T68" fmla="*/ 157 w 723"/>
                  <a:gd name="T69" fmla="*/ 328 h 369"/>
                  <a:gd name="T70" fmla="*/ 195 w 723"/>
                  <a:gd name="T71" fmla="*/ 327 h 369"/>
                  <a:gd name="T72" fmla="*/ 230 w 723"/>
                  <a:gd name="T73" fmla="*/ 314 h 369"/>
                  <a:gd name="T74" fmla="*/ 258 w 723"/>
                  <a:gd name="T75" fmla="*/ 291 h 369"/>
                  <a:gd name="T76" fmla="*/ 279 w 723"/>
                  <a:gd name="T77" fmla="*/ 258 h 369"/>
                  <a:gd name="T78" fmla="*/ 290 w 723"/>
                  <a:gd name="T79" fmla="*/ 218 h 369"/>
                  <a:gd name="T80" fmla="*/ 291 w 723"/>
                  <a:gd name="T81" fmla="*/ 164 h 369"/>
                  <a:gd name="T82" fmla="*/ 278 w 723"/>
                  <a:gd name="T83" fmla="*/ 110 h 369"/>
                  <a:gd name="T84" fmla="*/ 264 w 723"/>
                  <a:gd name="T85" fmla="*/ 87 h 369"/>
                  <a:gd name="T86" fmla="*/ 248 w 723"/>
                  <a:gd name="T87" fmla="*/ 68 h 369"/>
                  <a:gd name="T88" fmla="*/ 228 w 723"/>
                  <a:gd name="T89" fmla="*/ 55 h 369"/>
                  <a:gd name="T90" fmla="*/ 204 w 723"/>
                  <a:gd name="T91" fmla="*/ 46 h 369"/>
                  <a:gd name="T92" fmla="*/ 179 w 723"/>
                  <a:gd name="T93" fmla="*/ 41 h 369"/>
                  <a:gd name="T94" fmla="*/ 147 w 723"/>
                  <a:gd name="T95" fmla="*/ 44 h 369"/>
                  <a:gd name="T96" fmla="*/ 113 w 723"/>
                  <a:gd name="T97" fmla="*/ 55 h 369"/>
                  <a:gd name="T98" fmla="*/ 84 w 723"/>
                  <a:gd name="T99" fmla="*/ 76 h 369"/>
                  <a:gd name="T100" fmla="*/ 63 w 723"/>
                  <a:gd name="T101" fmla="*/ 107 h 369"/>
                  <a:gd name="T102" fmla="*/ 51 w 723"/>
                  <a:gd name="T103" fmla="*/ 153 h 369"/>
                  <a:gd name="T104" fmla="*/ 427 w 723"/>
                  <a:gd name="T105" fmla="*/ 363 h 369"/>
                  <a:gd name="T106" fmla="*/ 475 w 723"/>
                  <a:gd name="T107" fmla="*/ 183 h 369"/>
                  <a:gd name="T108" fmla="*/ 566 w 723"/>
                  <a:gd name="T109" fmla="*/ 151 h 369"/>
                  <a:gd name="T110" fmla="*/ 533 w 723"/>
                  <a:gd name="T111" fmla="*/ 182 h 369"/>
                  <a:gd name="T112" fmla="*/ 427 w 723"/>
                  <a:gd name="T113" fmla="*/ 363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23" h="369">
                    <a:moveTo>
                      <a:pt x="0" y="189"/>
                    </a:moveTo>
                    <a:lnTo>
                      <a:pt x="0" y="168"/>
                    </a:lnTo>
                    <a:lnTo>
                      <a:pt x="2" y="148"/>
                    </a:lnTo>
                    <a:lnTo>
                      <a:pt x="7" y="129"/>
                    </a:lnTo>
                    <a:lnTo>
                      <a:pt x="11" y="111"/>
                    </a:lnTo>
                    <a:lnTo>
                      <a:pt x="18" y="94"/>
                    </a:lnTo>
                    <a:lnTo>
                      <a:pt x="27" y="78"/>
                    </a:lnTo>
                    <a:lnTo>
                      <a:pt x="36" y="64"/>
                    </a:lnTo>
                    <a:lnTo>
                      <a:pt x="47" y="50"/>
                    </a:lnTo>
                    <a:lnTo>
                      <a:pt x="60" y="39"/>
                    </a:lnTo>
                    <a:lnTo>
                      <a:pt x="73" y="29"/>
                    </a:lnTo>
                    <a:lnTo>
                      <a:pt x="88" y="20"/>
                    </a:lnTo>
                    <a:lnTo>
                      <a:pt x="102" y="14"/>
                    </a:lnTo>
                    <a:lnTo>
                      <a:pt x="118" y="8"/>
                    </a:lnTo>
                    <a:lnTo>
                      <a:pt x="135" y="3"/>
                    </a:lnTo>
                    <a:lnTo>
                      <a:pt x="152" y="1"/>
                    </a:lnTo>
                    <a:lnTo>
                      <a:pt x="170" y="0"/>
                    </a:lnTo>
                    <a:lnTo>
                      <a:pt x="183" y="1"/>
                    </a:lnTo>
                    <a:lnTo>
                      <a:pt x="195" y="2"/>
                    </a:lnTo>
                    <a:lnTo>
                      <a:pt x="206" y="3"/>
                    </a:lnTo>
                    <a:lnTo>
                      <a:pt x="217" y="7"/>
                    </a:lnTo>
                    <a:lnTo>
                      <a:pt x="229" y="10"/>
                    </a:lnTo>
                    <a:lnTo>
                      <a:pt x="239" y="14"/>
                    </a:lnTo>
                    <a:lnTo>
                      <a:pt x="250" y="19"/>
                    </a:lnTo>
                    <a:lnTo>
                      <a:pt x="260" y="25"/>
                    </a:lnTo>
                    <a:lnTo>
                      <a:pt x="269" y="30"/>
                    </a:lnTo>
                    <a:lnTo>
                      <a:pt x="278" y="37"/>
                    </a:lnTo>
                    <a:lnTo>
                      <a:pt x="287" y="45"/>
                    </a:lnTo>
                    <a:lnTo>
                      <a:pt x="295" y="53"/>
                    </a:lnTo>
                    <a:lnTo>
                      <a:pt x="301" y="60"/>
                    </a:lnTo>
                    <a:lnTo>
                      <a:pt x="308" y="71"/>
                    </a:lnTo>
                    <a:lnTo>
                      <a:pt x="315" y="80"/>
                    </a:lnTo>
                    <a:lnTo>
                      <a:pt x="320" y="90"/>
                    </a:lnTo>
                    <a:lnTo>
                      <a:pt x="325" y="101"/>
                    </a:lnTo>
                    <a:lnTo>
                      <a:pt x="329" y="112"/>
                    </a:lnTo>
                    <a:lnTo>
                      <a:pt x="333" y="123"/>
                    </a:lnTo>
                    <a:lnTo>
                      <a:pt x="335" y="135"/>
                    </a:lnTo>
                    <a:lnTo>
                      <a:pt x="338" y="147"/>
                    </a:lnTo>
                    <a:lnTo>
                      <a:pt x="340" y="159"/>
                    </a:lnTo>
                    <a:lnTo>
                      <a:pt x="341" y="172"/>
                    </a:lnTo>
                    <a:lnTo>
                      <a:pt x="341" y="186"/>
                    </a:lnTo>
                    <a:lnTo>
                      <a:pt x="341" y="199"/>
                    </a:lnTo>
                    <a:lnTo>
                      <a:pt x="340" y="211"/>
                    </a:lnTo>
                    <a:lnTo>
                      <a:pt x="337" y="225"/>
                    </a:lnTo>
                    <a:lnTo>
                      <a:pt x="335" y="237"/>
                    </a:lnTo>
                    <a:lnTo>
                      <a:pt x="333" y="248"/>
                    </a:lnTo>
                    <a:lnTo>
                      <a:pt x="328" y="261"/>
                    </a:lnTo>
                    <a:lnTo>
                      <a:pt x="324" y="272"/>
                    </a:lnTo>
                    <a:lnTo>
                      <a:pt x="319" y="282"/>
                    </a:lnTo>
                    <a:lnTo>
                      <a:pt x="313" y="293"/>
                    </a:lnTo>
                    <a:lnTo>
                      <a:pt x="307" y="302"/>
                    </a:lnTo>
                    <a:lnTo>
                      <a:pt x="300" y="311"/>
                    </a:lnTo>
                    <a:lnTo>
                      <a:pt x="292" y="320"/>
                    </a:lnTo>
                    <a:lnTo>
                      <a:pt x="285" y="328"/>
                    </a:lnTo>
                    <a:lnTo>
                      <a:pt x="276" y="334"/>
                    </a:lnTo>
                    <a:lnTo>
                      <a:pt x="267" y="341"/>
                    </a:lnTo>
                    <a:lnTo>
                      <a:pt x="257" y="347"/>
                    </a:lnTo>
                    <a:lnTo>
                      <a:pt x="247" y="352"/>
                    </a:lnTo>
                    <a:lnTo>
                      <a:pt x="236" y="357"/>
                    </a:lnTo>
                    <a:lnTo>
                      <a:pt x="226" y="360"/>
                    </a:lnTo>
                    <a:lnTo>
                      <a:pt x="215" y="363"/>
                    </a:lnTo>
                    <a:lnTo>
                      <a:pt x="204" y="366"/>
                    </a:lnTo>
                    <a:lnTo>
                      <a:pt x="193" y="368"/>
                    </a:lnTo>
                    <a:lnTo>
                      <a:pt x="182" y="369"/>
                    </a:lnTo>
                    <a:lnTo>
                      <a:pt x="170" y="369"/>
                    </a:lnTo>
                    <a:lnTo>
                      <a:pt x="158" y="369"/>
                    </a:lnTo>
                    <a:lnTo>
                      <a:pt x="146" y="368"/>
                    </a:lnTo>
                    <a:lnTo>
                      <a:pt x="133" y="366"/>
                    </a:lnTo>
                    <a:lnTo>
                      <a:pt x="122" y="363"/>
                    </a:lnTo>
                    <a:lnTo>
                      <a:pt x="111" y="359"/>
                    </a:lnTo>
                    <a:lnTo>
                      <a:pt x="101" y="356"/>
                    </a:lnTo>
                    <a:lnTo>
                      <a:pt x="91" y="350"/>
                    </a:lnTo>
                    <a:lnTo>
                      <a:pt x="81" y="344"/>
                    </a:lnTo>
                    <a:lnTo>
                      <a:pt x="71" y="339"/>
                    </a:lnTo>
                    <a:lnTo>
                      <a:pt x="62" y="331"/>
                    </a:lnTo>
                    <a:lnTo>
                      <a:pt x="53" y="324"/>
                    </a:lnTo>
                    <a:lnTo>
                      <a:pt x="45" y="317"/>
                    </a:lnTo>
                    <a:lnTo>
                      <a:pt x="38" y="308"/>
                    </a:lnTo>
                    <a:lnTo>
                      <a:pt x="32" y="299"/>
                    </a:lnTo>
                    <a:lnTo>
                      <a:pt x="26" y="289"/>
                    </a:lnTo>
                    <a:lnTo>
                      <a:pt x="20" y="279"/>
                    </a:lnTo>
                    <a:lnTo>
                      <a:pt x="16" y="267"/>
                    </a:lnTo>
                    <a:lnTo>
                      <a:pt x="11" y="257"/>
                    </a:lnTo>
                    <a:lnTo>
                      <a:pt x="8" y="246"/>
                    </a:lnTo>
                    <a:lnTo>
                      <a:pt x="5" y="235"/>
                    </a:lnTo>
                    <a:lnTo>
                      <a:pt x="2" y="224"/>
                    </a:lnTo>
                    <a:lnTo>
                      <a:pt x="1" y="213"/>
                    </a:lnTo>
                    <a:lnTo>
                      <a:pt x="0" y="201"/>
                    </a:lnTo>
                    <a:lnTo>
                      <a:pt x="0" y="189"/>
                    </a:lnTo>
                    <a:close/>
                    <a:moveTo>
                      <a:pt x="48" y="190"/>
                    </a:moveTo>
                    <a:lnTo>
                      <a:pt x="49" y="206"/>
                    </a:lnTo>
                    <a:lnTo>
                      <a:pt x="51" y="220"/>
                    </a:lnTo>
                    <a:lnTo>
                      <a:pt x="53" y="235"/>
                    </a:lnTo>
                    <a:lnTo>
                      <a:pt x="57" y="248"/>
                    </a:lnTo>
                    <a:lnTo>
                      <a:pt x="62" y="261"/>
                    </a:lnTo>
                    <a:lnTo>
                      <a:pt x="67" y="272"/>
                    </a:lnTo>
                    <a:lnTo>
                      <a:pt x="75" y="282"/>
                    </a:lnTo>
                    <a:lnTo>
                      <a:pt x="83" y="292"/>
                    </a:lnTo>
                    <a:lnTo>
                      <a:pt x="92" y="301"/>
                    </a:lnTo>
                    <a:lnTo>
                      <a:pt x="101" y="308"/>
                    </a:lnTo>
                    <a:lnTo>
                      <a:pt x="111" y="314"/>
                    </a:lnTo>
                    <a:lnTo>
                      <a:pt x="122" y="320"/>
                    </a:lnTo>
                    <a:lnTo>
                      <a:pt x="133" y="323"/>
                    </a:lnTo>
                    <a:lnTo>
                      <a:pt x="145" y="327"/>
                    </a:lnTo>
                    <a:lnTo>
                      <a:pt x="157" y="328"/>
                    </a:lnTo>
                    <a:lnTo>
                      <a:pt x="170" y="329"/>
                    </a:lnTo>
                    <a:lnTo>
                      <a:pt x="183" y="328"/>
                    </a:lnTo>
                    <a:lnTo>
                      <a:pt x="195" y="327"/>
                    </a:lnTo>
                    <a:lnTo>
                      <a:pt x="207" y="323"/>
                    </a:lnTo>
                    <a:lnTo>
                      <a:pt x="219" y="320"/>
                    </a:lnTo>
                    <a:lnTo>
                      <a:pt x="230" y="314"/>
                    </a:lnTo>
                    <a:lnTo>
                      <a:pt x="240" y="308"/>
                    </a:lnTo>
                    <a:lnTo>
                      <a:pt x="249" y="300"/>
                    </a:lnTo>
                    <a:lnTo>
                      <a:pt x="258" y="291"/>
                    </a:lnTo>
                    <a:lnTo>
                      <a:pt x="266" y="282"/>
                    </a:lnTo>
                    <a:lnTo>
                      <a:pt x="272" y="271"/>
                    </a:lnTo>
                    <a:lnTo>
                      <a:pt x="279" y="258"/>
                    </a:lnTo>
                    <a:lnTo>
                      <a:pt x="284" y="246"/>
                    </a:lnTo>
                    <a:lnTo>
                      <a:pt x="287" y="233"/>
                    </a:lnTo>
                    <a:lnTo>
                      <a:pt x="290" y="218"/>
                    </a:lnTo>
                    <a:lnTo>
                      <a:pt x="291" y="201"/>
                    </a:lnTo>
                    <a:lnTo>
                      <a:pt x="292" y="186"/>
                    </a:lnTo>
                    <a:lnTo>
                      <a:pt x="291" y="164"/>
                    </a:lnTo>
                    <a:lnTo>
                      <a:pt x="288" y="144"/>
                    </a:lnTo>
                    <a:lnTo>
                      <a:pt x="284" y="126"/>
                    </a:lnTo>
                    <a:lnTo>
                      <a:pt x="278" y="110"/>
                    </a:lnTo>
                    <a:lnTo>
                      <a:pt x="273" y="102"/>
                    </a:lnTo>
                    <a:lnTo>
                      <a:pt x="269" y="94"/>
                    </a:lnTo>
                    <a:lnTo>
                      <a:pt x="264" y="87"/>
                    </a:lnTo>
                    <a:lnTo>
                      <a:pt x="259" y="81"/>
                    </a:lnTo>
                    <a:lnTo>
                      <a:pt x="253" y="74"/>
                    </a:lnTo>
                    <a:lnTo>
                      <a:pt x="248" y="68"/>
                    </a:lnTo>
                    <a:lnTo>
                      <a:pt x="241" y="64"/>
                    </a:lnTo>
                    <a:lnTo>
                      <a:pt x="234" y="59"/>
                    </a:lnTo>
                    <a:lnTo>
                      <a:pt x="228" y="55"/>
                    </a:lnTo>
                    <a:lnTo>
                      <a:pt x="220" y="52"/>
                    </a:lnTo>
                    <a:lnTo>
                      <a:pt x="212" y="48"/>
                    </a:lnTo>
                    <a:lnTo>
                      <a:pt x="204" y="46"/>
                    </a:lnTo>
                    <a:lnTo>
                      <a:pt x="196" y="44"/>
                    </a:lnTo>
                    <a:lnTo>
                      <a:pt x="188" y="43"/>
                    </a:lnTo>
                    <a:lnTo>
                      <a:pt x="179" y="41"/>
                    </a:lnTo>
                    <a:lnTo>
                      <a:pt x="170" y="41"/>
                    </a:lnTo>
                    <a:lnTo>
                      <a:pt x="158" y="41"/>
                    </a:lnTo>
                    <a:lnTo>
                      <a:pt x="147" y="44"/>
                    </a:lnTo>
                    <a:lnTo>
                      <a:pt x="136" y="46"/>
                    </a:lnTo>
                    <a:lnTo>
                      <a:pt x="124" y="49"/>
                    </a:lnTo>
                    <a:lnTo>
                      <a:pt x="113" y="55"/>
                    </a:lnTo>
                    <a:lnTo>
                      <a:pt x="103" y="60"/>
                    </a:lnTo>
                    <a:lnTo>
                      <a:pt x="94" y="67"/>
                    </a:lnTo>
                    <a:lnTo>
                      <a:pt x="84" y="76"/>
                    </a:lnTo>
                    <a:lnTo>
                      <a:pt x="76" y="85"/>
                    </a:lnTo>
                    <a:lnTo>
                      <a:pt x="68" y="95"/>
                    </a:lnTo>
                    <a:lnTo>
                      <a:pt x="63" y="107"/>
                    </a:lnTo>
                    <a:lnTo>
                      <a:pt x="57" y="122"/>
                    </a:lnTo>
                    <a:lnTo>
                      <a:pt x="54" y="137"/>
                    </a:lnTo>
                    <a:lnTo>
                      <a:pt x="51" y="153"/>
                    </a:lnTo>
                    <a:lnTo>
                      <a:pt x="49" y="171"/>
                    </a:lnTo>
                    <a:lnTo>
                      <a:pt x="48" y="190"/>
                    </a:lnTo>
                    <a:close/>
                    <a:moveTo>
                      <a:pt x="427" y="363"/>
                    </a:moveTo>
                    <a:lnTo>
                      <a:pt x="427" y="7"/>
                    </a:lnTo>
                    <a:lnTo>
                      <a:pt x="475" y="7"/>
                    </a:lnTo>
                    <a:lnTo>
                      <a:pt x="475" y="183"/>
                    </a:lnTo>
                    <a:lnTo>
                      <a:pt x="652" y="7"/>
                    </a:lnTo>
                    <a:lnTo>
                      <a:pt x="716" y="7"/>
                    </a:lnTo>
                    <a:lnTo>
                      <a:pt x="566" y="151"/>
                    </a:lnTo>
                    <a:lnTo>
                      <a:pt x="723" y="363"/>
                    </a:lnTo>
                    <a:lnTo>
                      <a:pt x="660" y="363"/>
                    </a:lnTo>
                    <a:lnTo>
                      <a:pt x="533" y="182"/>
                    </a:lnTo>
                    <a:lnTo>
                      <a:pt x="475" y="239"/>
                    </a:lnTo>
                    <a:lnTo>
                      <a:pt x="475" y="363"/>
                    </a:lnTo>
                    <a:lnTo>
                      <a:pt x="427" y="36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479847" y="5989618"/>
            <a:ext cx="157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254061"/>
                </a:solidFill>
              </a:rPr>
              <a:t>Signal strength</a:t>
            </a:r>
            <a:endParaRPr lang="sv-SE" dirty="0">
              <a:solidFill>
                <a:srgbClr val="25406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88024" y="5147900"/>
            <a:ext cx="213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254061"/>
                </a:solidFill>
              </a:rPr>
              <a:t>Low-battery warning</a:t>
            </a:r>
            <a:endParaRPr lang="sv-SE" dirty="0">
              <a:solidFill>
                <a:srgbClr val="25406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24506" y="5589240"/>
            <a:ext cx="2736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54061"/>
                </a:solidFill>
              </a:rPr>
              <a:t>The </a:t>
            </a:r>
            <a:r>
              <a:rPr lang="en-US" dirty="0" smtClean="0">
                <a:solidFill>
                  <a:srgbClr val="254061"/>
                </a:solidFill>
              </a:rPr>
              <a:t>OK-sign will be shown when </a:t>
            </a:r>
            <a:r>
              <a:rPr lang="en-US" dirty="0">
                <a:solidFill>
                  <a:srgbClr val="254061"/>
                </a:solidFill>
              </a:rPr>
              <a:t>the base unit has received your choice</a:t>
            </a:r>
            <a:r>
              <a:rPr lang="en-US" dirty="0" smtClean="0">
                <a:solidFill>
                  <a:srgbClr val="254061"/>
                </a:solidFill>
              </a:rPr>
              <a:t>.</a:t>
            </a:r>
            <a:endParaRPr lang="en-US" dirty="0">
              <a:solidFill>
                <a:srgbClr val="25406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4482677" y="5373216"/>
            <a:ext cx="326238" cy="3000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3005224" y="5834921"/>
            <a:ext cx="326238" cy="3000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766386" y="5780041"/>
            <a:ext cx="393976" cy="45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About your </a:t>
            </a:r>
            <a:r>
              <a:rPr lang="en-US" b="1" dirty="0" smtClean="0"/>
              <a:t>M50R remote control</a:t>
            </a:r>
            <a:endParaRPr lang="sv-SE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98" y="1584343"/>
            <a:ext cx="2768254" cy="4660318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6352792" y="3024580"/>
            <a:ext cx="201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 slide show from </a:t>
            </a:r>
            <a:r>
              <a:rPr lang="en-US" dirty="0" smtClean="0"/>
              <a:t>first slide</a:t>
            </a:r>
            <a:endParaRPr lang="en-US" dirty="0"/>
          </a:p>
        </p:txBody>
      </p:sp>
      <p:sp>
        <p:nvSpPr>
          <p:cNvPr id="8" name="textruta 7"/>
          <p:cNvSpPr txBox="1"/>
          <p:nvPr/>
        </p:nvSpPr>
        <p:spPr>
          <a:xfrm>
            <a:off x="593691" y="3024580"/>
            <a:ext cx="199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Start slide show from current slide</a:t>
            </a:r>
            <a:endParaRPr lang="en-US" dirty="0"/>
          </a:p>
        </p:txBody>
      </p:sp>
      <p:sp>
        <p:nvSpPr>
          <p:cNvPr id="9" name="textruta 8"/>
          <p:cNvSpPr txBox="1"/>
          <p:nvPr/>
        </p:nvSpPr>
        <p:spPr>
          <a:xfrm>
            <a:off x="731270" y="3786035"/>
            <a:ext cx="191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Start/pause voting</a:t>
            </a:r>
            <a:endParaRPr lang="en-US" dirty="0"/>
          </a:p>
        </p:txBody>
      </p:sp>
      <p:sp>
        <p:nvSpPr>
          <p:cNvPr id="10" name="textruta 9"/>
          <p:cNvSpPr txBox="1"/>
          <p:nvPr/>
        </p:nvSpPr>
        <p:spPr>
          <a:xfrm>
            <a:off x="6370251" y="3786035"/>
            <a:ext cx="198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Clear voting results</a:t>
            </a:r>
            <a:endParaRPr lang="en-US" dirty="0"/>
          </a:p>
        </p:txBody>
      </p:sp>
      <p:sp>
        <p:nvSpPr>
          <p:cNvPr id="11" name="textruta 10"/>
          <p:cNvSpPr txBox="1"/>
          <p:nvPr/>
        </p:nvSpPr>
        <p:spPr>
          <a:xfrm>
            <a:off x="6307798" y="4380560"/>
            <a:ext cx="210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Simulate voting data</a:t>
            </a:r>
            <a:endParaRPr lang="en-US" dirty="0"/>
          </a:p>
        </p:txBody>
      </p:sp>
      <p:sp>
        <p:nvSpPr>
          <p:cNvPr id="12" name="textruta 11"/>
          <p:cNvSpPr txBox="1"/>
          <p:nvPr/>
        </p:nvSpPr>
        <p:spPr>
          <a:xfrm>
            <a:off x="897724" y="4972080"/>
            <a:ext cx="158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Start quick poll</a:t>
            </a:r>
            <a:endParaRPr lang="en-US" dirty="0"/>
          </a:p>
        </p:txBody>
      </p:sp>
      <p:sp>
        <p:nvSpPr>
          <p:cNvPr id="13" name="textruta 12"/>
          <p:cNvSpPr txBox="1"/>
          <p:nvPr/>
        </p:nvSpPr>
        <p:spPr>
          <a:xfrm>
            <a:off x="6185743" y="4833580"/>
            <a:ext cx="235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Reveal correct answer (if it is hidden)</a:t>
            </a:r>
            <a:endParaRPr lang="en-US" dirty="0"/>
          </a:p>
        </p:txBody>
      </p:sp>
      <p:cxnSp>
        <p:nvCxnSpPr>
          <p:cNvPr id="5" name="Rak pil 4"/>
          <p:cNvCxnSpPr>
            <a:stCxn id="8" idx="3"/>
          </p:cNvCxnSpPr>
          <p:nvPr/>
        </p:nvCxnSpPr>
        <p:spPr>
          <a:xfrm>
            <a:off x="2590609" y="3347746"/>
            <a:ext cx="829263" cy="1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 13"/>
          <p:cNvCxnSpPr>
            <a:stCxn id="9" idx="3"/>
          </p:cNvCxnSpPr>
          <p:nvPr/>
        </p:nvCxnSpPr>
        <p:spPr>
          <a:xfrm>
            <a:off x="2650257" y="3970701"/>
            <a:ext cx="769615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 15"/>
          <p:cNvCxnSpPr>
            <a:stCxn id="10" idx="1"/>
          </p:cNvCxnSpPr>
          <p:nvPr/>
        </p:nvCxnSpPr>
        <p:spPr>
          <a:xfrm flipH="1">
            <a:off x="5652131" y="3970701"/>
            <a:ext cx="718120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 17"/>
          <p:cNvCxnSpPr>
            <a:stCxn id="6" idx="1"/>
          </p:cNvCxnSpPr>
          <p:nvPr/>
        </p:nvCxnSpPr>
        <p:spPr>
          <a:xfrm flipH="1">
            <a:off x="5652120" y="3347746"/>
            <a:ext cx="700672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>
            <a:stCxn id="12" idx="3"/>
          </p:cNvCxnSpPr>
          <p:nvPr/>
        </p:nvCxnSpPr>
        <p:spPr>
          <a:xfrm>
            <a:off x="2483799" y="5156746"/>
            <a:ext cx="936073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 22"/>
          <p:cNvCxnSpPr>
            <a:stCxn id="13" idx="1"/>
          </p:cNvCxnSpPr>
          <p:nvPr/>
        </p:nvCxnSpPr>
        <p:spPr>
          <a:xfrm flipH="1">
            <a:off x="5652121" y="5156746"/>
            <a:ext cx="533622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 26"/>
          <p:cNvCxnSpPr>
            <a:stCxn id="11" idx="1"/>
          </p:cNvCxnSpPr>
          <p:nvPr/>
        </p:nvCxnSpPr>
        <p:spPr>
          <a:xfrm flipH="1">
            <a:off x="5652129" y="4565226"/>
            <a:ext cx="655669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2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892" y="2615791"/>
            <a:ext cx="5114218" cy="3958783"/>
          </a:xfrm>
          <a:prstGeom prst="rect">
            <a:avLst/>
          </a:prstGeom>
        </p:spPr>
      </p:pic>
      <p:pic>
        <p:nvPicPr>
          <p:cNvPr id="11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3" y="2517676"/>
            <a:ext cx="1775952" cy="342311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2" y="1392555"/>
            <a:ext cx="8203175" cy="110476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/>
              <a:t>Test the </a:t>
            </a:r>
            <a:r>
              <a:rPr lang="sv-SE" b="1" dirty="0" err="1" smtClean="0"/>
              <a:t>base</a:t>
            </a:r>
            <a:r>
              <a:rPr lang="sv-SE" b="1" dirty="0" smtClean="0"/>
              <a:t> </a:t>
            </a:r>
            <a:r>
              <a:rPr lang="sv-SE" b="1" dirty="0" err="1" smtClean="0"/>
              <a:t>unit</a:t>
            </a:r>
            <a:r>
              <a:rPr lang="sv-SE" b="1" dirty="0" smtClean="0"/>
              <a:t> </a:t>
            </a:r>
            <a:r>
              <a:rPr lang="sv-SE" b="1" dirty="0" err="1" smtClean="0"/>
              <a:t>connection</a:t>
            </a:r>
            <a:r>
              <a:rPr lang="sv-SE" b="1" dirty="0" smtClean="0"/>
              <a:t>…</a:t>
            </a:r>
            <a:endParaRPr lang="sv-SE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3496720" y="4346520"/>
            <a:ext cx="2011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solidFill>
                  <a:srgbClr val="C00000"/>
                </a:solidFill>
              </a:rPr>
              <a:t>Vote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with</a:t>
            </a:r>
            <a:r>
              <a:rPr lang="sv-SE" sz="1400" dirty="0" smtClean="0">
                <a:solidFill>
                  <a:srgbClr val="C00000"/>
                </a:solidFill>
              </a:rPr>
              <a:t> a </a:t>
            </a:r>
            <a:r>
              <a:rPr lang="sv-SE" sz="1400" dirty="0" err="1" smtClean="0">
                <a:solidFill>
                  <a:srgbClr val="C00000"/>
                </a:solidFill>
              </a:rPr>
              <a:t>couple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of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keypads</a:t>
            </a:r>
            <a:r>
              <a:rPr lang="sv-SE" sz="1400" dirty="0" smtClean="0">
                <a:solidFill>
                  <a:srgbClr val="C00000"/>
                </a:solidFill>
              </a:rPr>
              <a:t> and </a:t>
            </a:r>
            <a:r>
              <a:rPr lang="sv-SE" sz="1400" dirty="0" err="1" smtClean="0">
                <a:solidFill>
                  <a:srgbClr val="C00000"/>
                </a:solidFill>
              </a:rPr>
              <a:t>verify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that</a:t>
            </a:r>
            <a:r>
              <a:rPr lang="sv-SE" sz="1400" dirty="0" smtClean="0">
                <a:solidFill>
                  <a:srgbClr val="C00000"/>
                </a:solidFill>
              </a:rPr>
              <a:t> the </a:t>
            </a:r>
            <a:r>
              <a:rPr lang="sv-SE" sz="1400" dirty="0" err="1" smtClean="0">
                <a:solidFill>
                  <a:srgbClr val="C00000"/>
                </a:solidFill>
              </a:rPr>
              <a:t>votes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are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received</a:t>
            </a:r>
            <a:endParaRPr lang="sv-SE" sz="1400" dirty="0" smtClean="0">
              <a:solidFill>
                <a:srgbClr val="C00000"/>
              </a:solidFill>
            </a:endParaRPr>
          </a:p>
        </p:txBody>
      </p:sp>
      <p:cxnSp>
        <p:nvCxnSpPr>
          <p:cNvPr id="7" name="Rak pil 6"/>
          <p:cNvCxnSpPr/>
          <p:nvPr/>
        </p:nvCxnSpPr>
        <p:spPr>
          <a:xfrm flipV="1">
            <a:off x="4029389" y="4099170"/>
            <a:ext cx="0" cy="2563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undad rektangulär 8"/>
          <p:cNvSpPr/>
          <p:nvPr/>
        </p:nvSpPr>
        <p:spPr>
          <a:xfrm>
            <a:off x="539552" y="5075891"/>
            <a:ext cx="2893653" cy="1621493"/>
          </a:xfrm>
          <a:prstGeom prst="wedgeRoundRectCallout">
            <a:avLst>
              <a:gd name="adj1" fmla="val 27312"/>
              <a:gd name="adj2" fmla="val -653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tx1"/>
                </a:solidFill>
              </a:rPr>
              <a:t>Try </a:t>
            </a:r>
            <a:r>
              <a:rPr lang="sv-SE" sz="1600" dirty="0" err="1" smtClean="0">
                <a:solidFill>
                  <a:schemeClr val="tx1"/>
                </a:solidFill>
              </a:rPr>
              <a:t>voting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with</a:t>
            </a:r>
            <a:r>
              <a:rPr lang="sv-SE" sz="1600" dirty="0" smtClean="0">
                <a:solidFill>
                  <a:schemeClr val="tx1"/>
                </a:solidFill>
              </a:rPr>
              <a:t> a </a:t>
            </a:r>
            <a:r>
              <a:rPr lang="sv-SE" sz="1600" dirty="0" err="1" smtClean="0">
                <a:solidFill>
                  <a:schemeClr val="tx1"/>
                </a:solidFill>
              </a:rPr>
              <a:t>couple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of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keypads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to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verify</a:t>
            </a:r>
            <a:r>
              <a:rPr lang="sv-SE" sz="1600" dirty="0" smtClean="0">
                <a:solidFill>
                  <a:schemeClr val="tx1"/>
                </a:solidFill>
              </a:rPr>
              <a:t> the </a:t>
            </a:r>
            <a:r>
              <a:rPr lang="sv-SE" sz="1600" dirty="0" err="1" smtClean="0">
                <a:solidFill>
                  <a:schemeClr val="tx1"/>
                </a:solidFill>
              </a:rPr>
              <a:t>connection</a:t>
            </a:r>
            <a:r>
              <a:rPr lang="sv-SE" sz="1600" dirty="0" smtClean="0">
                <a:solidFill>
                  <a:schemeClr val="tx1"/>
                </a:solidFill>
              </a:rPr>
              <a:t>. If </a:t>
            </a:r>
            <a:r>
              <a:rPr lang="sv-SE" sz="1600" dirty="0" err="1" smtClean="0">
                <a:solidFill>
                  <a:schemeClr val="tx1"/>
                </a:solidFill>
              </a:rPr>
              <a:t>you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are</a:t>
            </a:r>
            <a:r>
              <a:rPr lang="sv-SE" sz="1600" dirty="0" smtClean="0">
                <a:solidFill>
                  <a:schemeClr val="tx1"/>
                </a:solidFill>
              </a:rPr>
              <a:t> in a </a:t>
            </a:r>
            <a:r>
              <a:rPr lang="sv-SE" sz="1600" dirty="0" err="1" smtClean="0">
                <a:solidFill>
                  <a:schemeClr val="tx1"/>
                </a:solidFill>
              </a:rPr>
              <a:t>large</a:t>
            </a:r>
            <a:r>
              <a:rPr lang="sv-SE" sz="1600" dirty="0" smtClean="0">
                <a:solidFill>
                  <a:schemeClr val="tx1"/>
                </a:solidFill>
              </a:rPr>
              <a:t> auditorium, test </a:t>
            </a:r>
            <a:r>
              <a:rPr lang="sv-SE" sz="1600" dirty="0" err="1" smtClean="0">
                <a:solidFill>
                  <a:schemeClr val="tx1"/>
                </a:solidFill>
              </a:rPr>
              <a:t>voting</a:t>
            </a:r>
            <a:r>
              <a:rPr lang="sv-SE" sz="1600" dirty="0" smtClean="0">
                <a:solidFill>
                  <a:schemeClr val="tx1"/>
                </a:solidFill>
              </a:rPr>
              <a:t> from the back </a:t>
            </a:r>
            <a:r>
              <a:rPr lang="sv-SE" sz="1600" dirty="0" err="1" smtClean="0">
                <a:solidFill>
                  <a:schemeClr val="tx1"/>
                </a:solidFill>
              </a:rPr>
              <a:t>row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to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verify</a:t>
            </a:r>
            <a:r>
              <a:rPr lang="sv-SE" sz="1600" dirty="0" smtClean="0">
                <a:solidFill>
                  <a:schemeClr val="tx1"/>
                </a:solidFill>
              </a:rPr>
              <a:t> the </a:t>
            </a:r>
            <a:r>
              <a:rPr lang="sv-SE" sz="1600" dirty="0" err="1" smtClean="0">
                <a:solidFill>
                  <a:schemeClr val="tx1"/>
                </a:solidFill>
              </a:rPr>
              <a:t>range</a:t>
            </a:r>
            <a:r>
              <a:rPr lang="sv-SE" sz="1600" dirty="0" smtClean="0">
                <a:solidFill>
                  <a:schemeClr val="tx1"/>
                </a:solidFill>
              </a:rPr>
              <a:t>.</a:t>
            </a:r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/63zbjzyajCfUcFu33hOyKjE1hSSyE+RqKxqPbcJ6a1gJCWxB5lfFbj2SDBeIMkitmNCJxv7u0HvQHEHT7WaJQjU13n2H8OYrpn4k1CW/F7ziomEf3QN3SbbWITWktNZQOXtHSn1Ye7NNc8N/j9pv8JfwpIkUkAgTkrwtpHyKK9L8+cHhPSN0DO77jJ9wbuHeZQv2VCQHIhkQANyQuEKyPD8nqgTwt2q+xIpdAPGi9GaaQF7OZHkfXavTCzMfPYGwXUbdCIFq6SCZKRjMiSuuCkByaSAjgRgTFwnqJ1Sw8Pv6/0aj+sVoFIRCI4R1cfRDmfDlHwsYN/TPLO2fFAcJCd9A8Wvfy0zrAYibUH95QDfo9EQ81V23OuzVTA85KWwLyIznY0esvTta4mVNT9vPIqFt6+GxB5QbAYibUH95QDTa46k2q1DzHU6CsIxjoyAXVFo4lFw28jKjTiFe9VOf4qFt6+GxB5QQHnK1z1CyWEQFlQN2cK/uTXWVct24AZhHKb2lyGdMlQ9qGSmrl5+qgB5ytc9QslhIhFIPljUtCQmmnYrXc16ZnR2RB+jtzu6Yt9vNnX7CoDbUUiUPiIfYpIJCGPrjEmGeQSEM+jOnewe8yVaXySlfAF1G3QiBaukswLGtjmAAW3vVQJ2cxiwI/sSKXQDxovRmmkBezmR5H12r0wszHz2BsF1G3QiBaukhSdAldWH4mo0pIyoRlcV8aGV+RRH86ImMYSvYYOiDIavyajOd+1Mh9ucYtt45dB/L1UCdnMYsCPO8gOIuDkdNcHMeH07m3NsW0viS14ahb2dgdzIOWCJcExslWhEwgE8z8iGruY+ETr5gBSIQNaxszmMKBT0G1UMJkxzJGBJ04+S3gNPAvKpcZ8mLfV9GDM/c5WfrMt3o7eu1tLEL4lkxXmMKBT0G1UMJkxzJGBJ04+EJiDB7O+qoVZJNoFpjk08nKFB/cWXlswcpvaXIZ0yVD2oZKauXn6qHMAcirljBeciEUg+WNS0JCaaditdzXpmdHZEH6O3O7p6zzDEdHGUv5tRSJQ+Ih9ikgkIY+uMSYZ5BIQz6M6d7B7zJVpfJKV8AXUbdCIFq6St00AoTSD6Ni9VAnZzGLAj+xIpdAPGi9GaaQF7OZHkfXavTCzMfPYGwXUbdCIFq6SL27seS6UBq/SkjKhGVxXxltFvweHbXXyxhK9hg6IMhq/JqM537UyH/a9j7FIAADqvVQJ2cxiwI87yA4i4OR01wcx4fTubc2xbS+JLXhqFvYkFEBSzTX1mTGyVaETCATzPyIau5j4ROvmAFIhA1rGzOYwoFPQbVQwmTHMkYEnTj7eVFGljaiGXnyYt9X0YMz9zlZ+sy3ejt67W0sQviWTFeYwoFPQbVQwmTHMkYEnTj5IDQbWSyZvFb9V+5iowAxMCCO0l6jfyO4xcJ6idUsPD7+v9Go/rFaBPoqBzZVIAVQ5nw5R8LGDf0zyztnxQHCQnfQPFr38tM4A6RwDj34JlH6PREPNVdtzrs1UwPOSlsC8iM52NHrL07WuJlTU/bzyKhbevhsQeUEA6RwDj34JlE2uOpNqtQ8x1OgrCMY6MgF1RaOJRcNvIyo04hXvVTn+KhbevhsQeUF845Q46vsLTjdzfqwyOs1tbXo+KZm4nyQxcJ6idUsPD7+v9Go/rFaBPL0X0pT915Y5nw5R8LGDf0zyztnxQHCQnfQPFr38tM5845Q46vsLTn6PREPNVdtzrs1UwPOSlsC8iM52NHrL07WuJlTU/bzyKhbevhsQeUF845Q46vsLTk2uOpNqtQ8x1OgrCMY6MgF1RaOJRcNvIyo04hXvVTn+KhbevhsQeUEbQ91dCnTZ+K+GeLgn7Bmjc2b+Wgz0F3bG260mP8xy7A1d/ioc+aXdTDsfFTpYXHznHsH5SKouxUriww6Bk3brp76jQyGhQIp8N15fcyPBz6DVHJmtlUa4dd04eeEHg1aHip27MpYSKi2t4B44BoeEp76jQyGhQIqQgkX4bf8jev0VhF94V3V+kVTtgkJ7Tyv2eTx27V21Di2t4B44BoeECJ56eRMhnjfGEr2GDogyGr8moznftTIf6olDNN9/0629VAnZzGLAjzvIDiLg5HTXBzHh9O5tzbFtL4kteGoW9odOBieawDT1MbJVoRMIBPM/Ihq7mPhE6+YAUiEDWsbM5jCgU9BtVDCZMcyRgSdOPmqOgc6Rqvv5fJi31fRgzP3OVn6zLd6O3rtbSxC+JZMV5jCgU9BtVDCZMcyRgSdOPiMvDSj3OERCcpvaXIZ0yVD2oZKauXn6qJbMNHa9l2QHiEUg+WNS0JCaaditdzXpmdHZEH6O3O7pGEqrIb9TA+RtRSJQ+Ih9ikgkIY+uMSYZ5BIQz6M6d7B7zJVpfJKV8AXUbdCIFq6SlbYjG/tycOq9VAnZzGLAj+xIpdAPGi9GaaQF7OZHkfXavTCzMfPYGwXUbdCIFq6SzAsa2OYABbeLXUP0RHo/63Kb2lyGdMlQ9qGSmrl5+qhuNDVIqwo4Cr1UCdnMYsCPO8gOIuDkdNcHMeH07m3NsW0viS14ahb2sIzbDwQUSBZ8N15fcyPBz6DVHJmtlUa4dd04eeEHg1aHip27MpYSKi2t4B44BoeExe4DEZVoyPlm8ox8uDJ+ZS5Ra+ZeieNUWPa6FxKy4cH1ePnr7d4prztqr1zVvFI2leUBOZw2LK2+Q3hfb7wXF/xieqSR2jbcxcQP45RMbymbThJK1Oqi6ScuHjt7lJro9VdUWDpYcKDus760HynuY7YX0ysblyloTa46k2q1DzGOSK1wcVA0XcABKDkO653miEUg+WNS0JAi3oB0SzNHuDnzf0Ra/89I6nRpx7ecYa4MxvBDtoArTjQOe1NKW1dEO8gOIuDkdNf5q9ANhLOFAckCubuRnZEJakPY+oolmlN13Th54QeDViSZuVMRPZbEXs/iOt1IYXZamLNpnDeWpbvm/9dl6hJkmmnYrXc16ZnR2RB+jtzu6S/O5ii6+XiMPyIau5j4ROvmAFIhA1rGzDkcMwObhQhd3ck2Z5WNNPsSPhY4ewHHYnYbUXvBjXYZVx4HtkOJq9tYlrwxtTLkSP1/YMq9SwpqpZeA9taZ2er9f2DKvUsKasTa2+FT7vNjz7+cBSlOyFBqQ9j6iiWaU3XdOHnhB4NWh4qduzKWEirhAWTR7mewTYcnVyEl+Kfu3UXEjCev30EztYglabO2+5S19q5jrlDPuhUp7NMwsaf+/jcGBqg/GHw3Xl9zI8HPhydXISX4p+78W/FzcgUeS91FxIwnr99ByDZxSuZs9jvHyEhpeO4XYuz+hHwtH8i4n9Nev+Rkkx4t4rp3gqs8Kn4Tziltm5JrfbMyMjevLb4xslWhEwgE8197qTuMGnDKreyTWJbpKYOSF41qpVLXw0gkIY+uMSYZreyTWJbpKYM29bNwqQSgegWain9M9/M4MbJVoRMIBPNODtLk5UL52Tb1s3CpBKB6M32d5vRihpUxslWhEwgE8yTKPz4jiQUq58AeTbhLU3UxHBG5hy5ZHeOIgiZ1PitEK1K6cp3Kc6VY0HiDp//xwobsuSoZ9nc4kl75y0+A56at3rUrtmwDedOZSU33aBQeRzKrW/aiY+8z4m5r+Exl2Y2ICs7dT9ugthfTKxuXKWjjwZ9Ml6hcnjC4qV5WXdVMSPsEGkL3quo14BUID8jVPw=="/>
  <p:tag name="MENTOGRAPHOPTIONS" val="/piyB5pUgjkR1Mt+wiYOnlO5jXdb7sKbyqvtCFY2tuEJZIbd6kCtXxW1kPy6K52WEUWe8SUgcIKa9ZDDTApYqejEXln3L+GkMMs2Hs4RnqJhXy5T4gfZNnCLjMrzIhFkxE+nWWzcvnFNjAQAXMsmXqZTo5LYXlzwMATKXpJaaDymU6OS2F5c8L9aEXHxvgI+srVQmImKF0LRq/H9nY/by27iLLxU33yHgK8TuXuROsKnYqOKRtcGO6t0Ro7gPASr5mMmyxc8iKJ6ceqHd8VwWx6XyywY+izdikxHYlxtVJgv5qv0weZPuyMEO+uODrQmrEMfPop+f3wsWGRJlYrDcIc9E6CNj1IEz75e8ro7DGSd6xDLfmyo4Cpw3iYCEV9pJOzyUMyVhRD3Tn7qeo2cvmCz4BHB+Xi1+D3mGeKZ5hHA/HtVsUWnh0hEIjhHVx9EIvxIP5nYz0VYrfqePVu9y0hEIjhHVx9E34ucoWi2ApEnpw9qeR0bFxP+TXILGQGj0Si68nrOpcyLXUP0RHo/645rU/yPDSpXJOzyUMyVhRD3Tn7qeo2cvjqHTJNzhX0DYXvtdW5NLqqnYqOKRtcGOyFR55la83p8z75e8ro7DGQbKcDZuip5SUBZUDdnCv7k11lXLduAGYQz3CpjJljRc5x41DzQZqJbEvVCS1ygx76Ox5Ha6wAU7vg95hnimeYRwPx7VbFFp4cmxeVLPVf5YiL8SD+Z2M9FWK36nj1bvcsmxeVLPVf5Yt+LnKFotgKRJ6cPankdGxcT/k1yCxkBo9EouvJ6zqXMIVHnmVrzenyOa1P8jw0qVyTs8lDMlYUQVYmkVflGR+M6h0yTc4V9A2F77XVuTS6qp2KjikbXBjtAAF74gBF6yM++XvK6Owxku4Rmqzzhe2FAWVA3Zwr+5HeLtu2QFcMGM9wqYyZY0XPar5HnLYyMAHlAHJoSQd4qYLPgEcH5eLX4PeYZ4pnmEcD8e1WxRaeHEh5SRSHrfBoi/Eg/mdjPRVit+p49W73LEh5SRSHrfBrfi5yhaLYCkSenD2p5HRsXE/5NcgsZAaPRKLryes6lzEAAXviAEXrIjmtT/I8NKlck7PJQzJWFEEt4DTwLyqXGOodMk3OFfQNhe+11bk0uqqdio4pG1wY7r97Ra5NiEDvPvl7yujsMZGoac4EdIB/aQFlQN2cK/uTpfKSTsrX45xh5juGRSCRXJOzyUMyVhRBkxcPlfLYzhTqHTJNzhX0D7WZZSrbh4qTm2s/3TS3uNbpUCf4zeEtZJ7Xgyn6g92ryMADnZmNhDSlt00e0Z+JCvVQJ2cxiwI9mO8kNfnxKhQaoUNvXNYohz75e8ro7DGRqGnOBHSAf2tc/fSpCPro3M9wqYyZY0XNZG/dbhluvL1B5rR8scom9CnPFk+pHhriolh0zbw3SRCXJKMo9FaROGI83lfoHWwHRKLryes6lzLuxiYE8p2TWCcxdP4Z1L9YjCe6B8jx5PSTs8lDMlYUQJKDAE9ATkWJJqm2oxlGFVY7HkdrrABTu+D3mGeKZ5hHA/HtVsUWnhyEoyNjmWJmeIvxIP5nYz0VYrfqePVu9yyEoyNjmWJme34ucoWi2ApEnpw9qeR0bFxP+TXILGQGj0Si68nrOpcwCSnBJbBw07I5rU/yPDSpXJOzyUMyVhRDeVFGljaiGXjqHTJNzhX0DYXvtdW5NLqqnYqOKRtcGO016Hcv2sRpoz75e8ro7DGSu4YLI6qwprUBZUDdnCv7kgSL/qjoi7hrNNXd4X4oxBFOOjvnvoz/MBaulFggCsgHuQrG22s7ft+5Csbbazt+3MksiRyD+EwrPvl7yujsMZK7hgsjqrCmt+/HIUJcjOmQz3CpjJljRc9wFOIzdbnJfUHmtHyxyib0Kc8WT6keGuF2wOuSXSFkswPx7VbFFp4c+ioHNlUgBVCboRKWUM6LVWK36nj1bvcs+ioHNlUgBVN+LnKFotgKRJ6cPankdGxchVAFqqmFdnTy9F9KU/deWGQELSFE3bJEOsWNp44+xGHPxqBrMXn++quKV83rEU+sz3CpjJljRc1R0TfU3Uqf8s/HbTVGmtcoUDqxpzeL/0vg95hnimeYRwPx7VbFFp4c8vRfSlP3XliL8SD+Z2M9FWK36nj1bvcs8vRfSlP3Xlt+LnKFotgKRJ6cPankdGxcT/k1yCxkBo9EouvJ6zqXMpCBBpvGLV86Oa1P8jw0qVyTs8lDMlYUQzbTJgEPT7K46h0yTc4V9A2F77XVuTS6qp2KjikbXBjsG/repz5yso8++XvK6OwxkjwpqlvWzurcqcN4mAhFfaSTs8lDMlYUQWe+kryZDhekMSXqUSrm310DcL1OS/vBP+D3mGeKZ5hHA/HtVsUWnh6e+o0MhoUCKIvxIP5nYz0VYrfqePVu9y6e+o0MhoUCK34ucoWi2ApEnpw9qeR0bFxP+TXILGQGj0Si68nrOpcwG/repz5yso45rU/yPDSpXJOzyUMyVhRANXf4qHPml3TqHTJNzhX0DYXvtdW5NLqqnYqOKRtcGOxKLArCMmS1xz75e8ro7DGTRQ19lZMzD0ypw3iYCEV9pJOzyUMyVhRDRi1lI+VsP3wxJepRKubfXQNwvU5L+8E/4PeYZ4pnmEcD8e1WxRaeHCJ56eRMhnjci/Eg/mdjPRVit+p49W73LCJ56eRMhnjffi5yhaLYCkSenD2p5HRsXE/5NcgsZAaPRKLryes6lzBKLArCMmS1xjmtT/I8NKlck7PJQzJWFEGqOgc6Rqvv5OodMk3OFfQNhe+11bk0uqqdio4pG1wY7Iy8NKPc4RELPvl7yujsMZHUIUS2a6KCJKnDeJgIRX2kk7PJQzJWFECZavjtaXa0KQbeUJ6NBxw4e8wtU0Nveaubaz/dNLe41XH0HRG/zBFcnteDKfqD3avIwAOdmY2ENtuwWIZVkyXy9VAnZzGLAj2Y7yQ1+fEqFBqhQ29c1iiHPvl7yujsMZHUIUS2a6KCJ1z99KkI+ujcz3CpjJljRc3pAoGtmyebDUHmtHyxyib0Kc8WT6keGuKiWHTNvDdJE2MqUSthFsRIhxMT3bOrcZcD8e1WxRaeHxe4DEZVoyPkqcN4mAhFfaSTs8lDMlYUQsIzbDwQUSBbZ9xx6V49cZxJPvbxU13BtMksiRyD+EwrPvl7yujsMZKpL/6X7D3pCJ7Xgyn6g92ryMADnZmNhDVtlOuWZqazd905+6nqNnL46h0yTc4V9A+a/NBPCCHtPyl95VVfiicnc2CqlGHJ5p4tdQ/REej/rjmtT/I8NKlck7PJQzJWFELCM2w8EFEgW34ucoWi2ApEnpw9qeR0bFzTxx824eVwNg+hkBbguhGo0DntTSltXRDiGb2VTFn8KR2BI6olfJnU08cfNuHlcDYPoZAW4LoRqaupFA1DiwJBuBRgz+EwmhFAjSEmmIJGu6TQmststbKO+tRxUqz6X7RUf54aGpA0cKJI4UDYGxjQ4hm9lUxZ/CmzqG0/VTDDRVuJHKorGx/8SHg8vXNVHuFTxACIgVe+8fN9Nhkt/TrOhI5Kl/z35Y6B1qZyuekZTyAKSIKREu/QfqSWhLWwSBMwKi8QoeDW/H883C+yvyCBZRIW0kynVRCbJVWvOld+QY1Sa9vmHoFPKq+0IVja24SbJVWvOld+QjhpxAkohnBr+56sSaLoIuFqYs2mcN5alF8RbOdN+OLFdfbjtGHdOBcv70We1o5UXRINvmiE4QwY5965dbLezgHFYHlWUYSR3GL5lPvhiielYWl4qjhZ+oMfCtt1o2+X8RhIklPGLhB1amLNpnDeWpRfEWznTfjixsrIgT7dcYZxAY+ZkStYECa/Jx+AVQUs6RINvmiE4QwZulL94NCSEecaDbHY4A0QIfN9Nhkt/TrMXxFs50344sR2GgXnOAClqDag+2RCoFu+f016/5GSTHhfEWznTfjixdODiYRBU21AEclsHKc9gvuX8qg0NyzqhSIQ43aJoodEqFt6+GxB5QUL27OA6HPVuqWGrNi1jLib6w6SYS3mLuovB+VAEV5tQfIir3QCjB6fakTZ+UiEA15H+lb1eVGdUWK36nj1bvctQea0fLHKJvUkUQk/6fzMDMwb1iYgHg4NYrfqePVu9y1B5rR8scom9HvMLVNDb3mqgLvPY4GN+qlit+p49W73LeUAcmhJB3ioKc8WT6keGuApzxZPqR4a42jrRRRSFqP+v5w3JQ+ogIGSqP7bz3yxfqbfoT9R+fpkW+JMoX6/YE1WafnmPRJvxpfrHEgVVBb+dK6iKXMfzUwWrfdy1DpbL8WNARbem0TEZAQtIUTdskQFcrvNSRcl9Bat93LUOlsvxY0BFt6bRMagyh+Kwrg1fz8ZID3E5AW0Fq33ctQ6Wy/FjQEW3ptExC9tnuEmWz82EB0qeMuXjYQDI+ycESUmTDoplLrWYG/wA4KBcvLDDd1gNlv5Rxuv8DoplLrWYG/zAzzsxwHSNY81Uk1Bmu7RlNeAVCA/I1T8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FNZW50b0xpYiwgVmVyc2lvbj0yLjAuMTUwLjAsIEN1bHR1cmU9bmV1dHJhbCwgUHVibGljS2V5VG9rZW49bnVsbAQBAAAAjAFTeXN0ZW0uQ29sbGVjdGlvbnMuR2VuZXJpYy5MaXN0YDFbW01lbnRvTGliLk1lbnRvbWV0ZXJMaWIrVGlsZGVDb2RlVHlwZSwgTWVudG9MaWIsIFZlcnNpb249Mi4wLjE1MC4wLCBDdWx0dXJlPW5ldXRyYWwsIFB1YmxpY0tleVRva2VuPW51bGxdXQMAAAAGX2l0ZW1zBV9zaXplCF92ZXJzaW9uBAAAJk1lbnRvTGliLk1lbnRvbWV0ZXJMaWIrVGlsZGVDb2RlVHlwZVtdAgAAAAgICQMAAAABAAAABQAAAAcDAAAAAAEAAAAEAAAABCRNZW50b0xpYi5NZW50b21ldGVyTGliK1RpbGRlQ29kZVR5cGUCAAAABfz///8kTWVudG9MaWIuTWVudG9tZXRlckxpYitUaWxkZUNvZGVUeXBlCgAAAARUeXBlB1NoYXBlSUQBWAFZBENvZGUFRXh0cmEDVG9wBkhlaWdodARMZWZ0BVdpZHRoBAAAAAEBAAAAACBNZW50b0xpYi5NZW50b21ldGVyTGliK1NoYXBlVHlwZQIAAAAICAgLCwsLAgAAAAX7////IE1lbnRvTGliLk1lbnRvbWV0ZXJMaWIrU2hhcGVUeXBlAQAAAAd2YWx1ZV9fAAgCAAAAAQAAAAQAAAAAAAAAAAAAAAYGAAAABn5SU0laMQoCJdNCf8SvQ0EWXUP/HcxCAfn////8////Afj////7////AAAAAAAAAAAAAAAAAAAAAAoKAAAAAAAAAAAAAAAAAAAAAAH3/////P///wH2////+////wAAAAAAAAAAAAAAAAAAAAAKCgAAAAAAAAAAAAAAAAAAAAAB9f////z///8B9P////v///8AAAAAAAAAAAAAAAAAAAAACgoAAAAAAAAAAAAAAAAAAAAACw==)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FNZW50b0xpYiwgVmVyc2lvbj0yLjAuMTUwLjAsIEN1bHR1cmU9bmV1dHJhbCwgUHVibGljS2V5VG9rZW49bnVsbAQBAAAAjAFTeXN0ZW0uQ29sbGVjdGlvbnMuR2VuZXJpYy5MaXN0YDFbW01lbnRvTGliLk1lbnRvbWV0ZXJMaWIrVGlsZGVDb2RlVHlwZSwgTWVudG9MaWIsIFZlcnNpb249Mi4wLjE1MC4wLCBDdWx0dXJlPW5ldXRyYWwsIFB1YmxpY0tleVRva2VuPW51bGxdXQMAAAAGX2l0ZW1zBV9zaXplCF92ZXJzaW9uBAAAJk1lbnRvTGliLk1lbnRvbWV0ZXJMaWIrVGlsZGVDb2RlVHlwZVtdAgAAAAgICQMAAAABAAAABwAAAAcDAAAAAAEAAAAEAAAABCRNZW50b0xpYi5NZW50b21ldGVyTGliK1RpbGRlQ29kZVR5cGUCAAAABfz///8kTWVudG9MaWIuTWVudG9tZXRlckxpYitUaWxkZUNvZGVUeXBlCgAAAARUeXBlB1NoYXBlSUQBWAFZBENvZGUFRXh0cmEDVG9wBkhlaWdodARMZWZ0BVdpZHRoBAAAAAEBAAAAACBNZW50b0xpYi5NZW50b21ldGVyTGliK1NoYXBlVHlwZQIAAAAICAgLCwsLAgAAAAX7////IE1lbnRvTGliLk1lbnRvbWV0ZXJMaWIrU2hhcGVUeXBlAQAAAAd2YWx1ZV9fAAgCAAAAAQAAAAUAAAAAAAAAAAAAAAYGAAAABn5SU0laMgoCJdNCf8SvQ2BtxkP/HcxCAfn////8////Afj////7////AAAAAAAAAAAAAAAAAAAAAAoKAAAAAAAAAAAAAAAAAAAAAAH3/////P///wH2////+////wAAAAAAAAAAAAAAAAAAAAAKCgAAAAAAAAAAAAAAAAAAAAAB9f////z///8B9P////v///8AAAAAAAAAAAAAAAAAAAAACgoAAAAAAAAAAAAAAAAAAAAACw==)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FNZW50b0xpYiwgVmVyc2lvbj0yLjAuMTUwLjAsIEN1bHR1cmU9bmV1dHJhbCwgUHVibGljS2V5VG9rZW49bnVsbAQBAAAAjAFTeXN0ZW0uQ29sbGVjdGlvbnMuR2VuZXJpYy5MaXN0YDFbW01lbnRvTGliLk1lbnRvbWV0ZXJMaWIrVGlsZGVDb2RlVHlwZSwgTWVudG9MaWIsIFZlcnNpb249Mi4wLjE1MC4wLCBDdWx0dXJlPW5ldXRyYWwsIFB1YmxpY0tleVRva2VuPW51bGxdXQMAAAAGX2l0ZW1zBV9zaXplCF92ZXJzaW9uBAAAJk1lbnRvTGliLk1lbnRvbWV0ZXJMaWIrVGlsZGVDb2RlVHlwZVtdAgAAAAgICQMAAAABAAAACQAAAAcDAAAAAAEAAAAEAAAABCRNZW50b0xpYi5NZW50b21ldGVyTGliK1RpbGRlQ29kZVR5cGUCAAAABfz///8kTWVudG9MaWIuTWVudG9tZXRlckxpYitUaWxkZUNvZGVUeXBlCgAAAARUeXBlB1NoYXBlSUQBWAFZBENvZGUFRXh0cmEDVG9wBkhlaWdodARMZWZ0BVdpZHRoBAAAAAEBAAAAACBNZW50b0xpYi5NZW50b21ldGVyTGliK1NoYXBlVHlwZQIAAAAICAgLCwsLAgAAAAX7////IE1lbnRvTGliLk1lbnRvbWV0ZXJMaWIrU2hhcGVUeXBlAQAAAAd2YWx1ZV9fAAgCAAAAAQAAAAYAAAAAAAAAAAAAAAYGAAAACH5QQU5TMS4xCn9j50MDaBFCAZVUQ/4i7kIB+f////z///8B+P////v///8AAAAAAAAAAAAAAAAAAAAACgoAAAAAAAAAAAAAAAAAAAAAAff////8////Afb////7////AAAAAAAAAAAAAAAAAAAAAAoKAAAAAAAAAAAAAAAAAAAAAAH1/////P///wH0////+////wAAAAAAAAAAAAAAAAAAAAAKCgAAAAAAAAAAAAAAAAAAAAAL)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FNZW50b0xpYiwgVmVyc2lvbj0yLjAuMTUwLjAsIEN1bHR1cmU9bmV1dHJhbCwgUHVibGljS2V5VG9rZW49bnVsbAQBAAAAjAFTeXN0ZW0uQ29sbGVjdGlvbnMuR2VuZXJpYy5MaXN0YDFbW01lbnRvTGliLk1lbnRvbWV0ZXJMaWIrVGlsZGVDb2RlVHlwZSwgTWVudG9MaWIsIFZlcnNpb249Mi4wLjE1MC4wLCBDdWx0dXJlPW5ldXRyYWwsIFB1YmxpY0tleVRva2VuPW51bGxdXQMAAAAGX2l0ZW1zBV9zaXplCF92ZXJzaW9uBAAAJk1lbnRvTGliLk1lbnRvbWV0ZXJMaWIrVGlsZGVDb2RlVHlwZVtdAgAAAAgICQMAAAABAAAACwAAAAcDAAAAAAEAAAAEAAAABCRNZW50b0xpYi5NZW50b21ldGVyTGliK1RpbGRlQ29kZVR5cGUCAAAABfz///8kTWVudG9MaWIuTWVudG9tZXRlckxpYitUaWxkZUNvZGVUeXBlCgAAAARUeXBlB1NoYXBlSUQBWAFZBENvZGUFRXh0cmEDVG9wBkhlaWdodARMZWZ0BVdpZHRoBAAAAAEBAAAAACBNZW50b0xpYi5NZW50b21ldGVyTGliK1NoYXBlVHlwZQIAAAAICAgLCwsLAgAAAAX7////IE1lbnRvTGliLk1lbnRvbWV0ZXJMaWIrU2hhcGVUeXBlAQAAAAd2YWx1ZV9fAAgCAAAAAQAAAAcAAAAAAAAAAAAAAAYGAAAACH5QQU5TMi4xCjx150MDaBFCwCzCQ/4i7kIB+f////z///8B+P////v///8AAAAAAAAAAAAAAAAAAAAACgoAAAAAAAAAAAAAAAAAAAAAAff////8////Afb////7////AAAAAAAAAAAAAAAAAAAAAAoKAAAAAAAAAAAAAAAAAAAAAAH1/////P///wH0////+////wAAAAAAAAAAAAAAAAAAAAAKCgAAAAAAAAAAAAAAAAAAAAAL)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wFUo9EcdhysgA/knjwFG9HB61ueujo6QJUHLIqKxLQrMLdvJku6YOjWJbuauictyFSBXZ0KAI3o1XW4Yf2UcghDHw0cOdYI/rpn4k1CW/F7ziomEf3QN3TSuSzszkbD3Qd8L10XhI2mKSRrDyElB7+qt7Wc0ufe9wBBAR6DSd4GT0xRBMEGF6dZHuMKYRZNzhG0Nk7ybwl/xWoxu3t7J2qKez1HkUjbwNFdpxuzN8rl/9vH6GfoknLy6aLa1OV9WuZgukxFytoB4jAuKNNh9JBcZsmONnVf+oi8RR8fO0YRm24U2AdpzUTwyFx9X6GRAdToKwjGOjIBdUWjiUXDbyMqNOIV71U5/ioW3r4bEHlBsBiJtQf3lAOvhni4J+wZo3Nm/loM9Bd2xtutJj/Mcuz3Tn7qeo2cvkw7HxU6WFx85x7B+UiqLsVK4sMOgZN260hEIjhHVx9EfDdeX3Mjwc+g1RyZrZVGuHXdOHnhB4NWh4qduzKWEiotreAeOAaHhEhEIjhHVx9EkIJF+G3/I3r9FYRfeFd1fpFU7YJCe08r9nk8du1dtQ4treAeOAaHhCbF5Us9V/liFdtuKiixosFtej4pmbifJDFwnqJ1Sw8Pv6/0aj+sVoEmxeVLPVf5YjmfDlHwsYN/TPLO2fFAcJCd9A8Wvfy0zgHnK1z1CyWEfo9EQ81V23OuzVTA85KWwLyIznY0esvTta4mVNT9vPIqFt6+GxB5QQHnK1z1CyWEG4OfiNie6VXU6CsIxjoyAXVFo4lFw28jKjTiFe9VOf4qFt6+GxB5QWbT95jky4Ch3cfwrwwfqOo7TlpxtoC8msYSvYYOiDIavyajOd+1Mh9ucYtt45dB/L1UCdnMYsCPO8gOIuDkdNcHMeH07m3NsW0viS14ahb2dgdzIOWCJcExslWhEwgE8z8iGruY+ETr5gBSIQNaxszmMKBT0G1UMJkxzJGBJ04+S3gNPAvKpcZ8mLfV9GDM/c5WfrMt3o7eu1tLEL4lkxXmMKBT0G1UMJkxzJGBJ04+grDFnyfj6w70vx6j0EtUUJ58g1f6FB6wxhK9hg6IMhq/JqM537UyH4otHbV+Nn/qvVQJ2cxiwI87yA4i4OR01wcx4fTubc2xbS+JLXhqFvaRFeK6DYUONTGyVaETCATzPyIau5j4ROvmAFIhA1rGzOYwoFPQbVQwmTHMkYEnTj5kxcPlfLYzhXyYt9X0YMz9zlZ+sy3ejt67W0sQviWTFeYwoFPQbVQwmTHMkYEnTj6OwAsOBHgI82APF/TldfE4bxmEvcbgpyFzZv5aDPQXdsbbrSY/zHLs3lRRpY2ohl5MOx8VOlhcfOcewflIqi7FSuLDDoGTdushKMjY5liZnnw3Xl9zI8HPoNUcma2VRrh13Th54QeDVoeKnbsylhIqLa3gHjgGh4QhKMjY5liZnpCCRfht/yN6/RWEX3hXdX6RVO2CQntPK/Z5PHbtXbUOLa3gHjgGh4Q+ioHNlUgBVMYSvYYOiDIavyajOd+1Mh+GLZv7I0oGMr1UCdnMYsCPO8gOIuDkdNcHMeH07m3NsW0viS14ahb2iIT8wx1f3psxslWhEwgE8z8iGruY+ETr5gBSIQNaxszmMKBT0G1UMJkxzJGBJ04+iIT8wx1f3pt8mLfV9GDM/c5WfrMt3o7eu1tLEL4lkxXmMKBT0G1UMJkxzJGBJ04+pCBBpvGLV85ym9pchnTJUPahkpq5efqofOOUOOr7C06IRSD5Y1LQkJpp2K13NemZ0dkQfo7c7ulWpwYxS0Fl021FIlD4iH2KSCQhj64xJhnkEhDPozp3sHvMlWl8kpXwBdRt0IgWrpKVsnEtDSS6Dr1UCdnMYsCP7Eil0A8aL0ZppAXs5keR9dq9MLMx89gbBdRt0IgWrpJBqH02XSvg4aQHJpICOBGBMXCeonVLDw+/r/RqP6xWgae+o0MhoUCKOZ8OUfCxg39M8s7Z8UBwkJ30Dxa9/LTOG0PdXQp02fh+j0RDzVXbc67NVMDzkpbAvIjOdjR6y9O1riZU1P288ioW3r4bEHlBG0PdXQp02fhNrjqTarUPMdToKwjGOjIBdUWjiUXDbyMqNOIV71U5/ioW3r4bEHlBd1broOAGy/Svhni4J+wZo3Nm/loM9Bd2xtutJj/McuxqjoHOkar7+Uw7HxU6WFx85x7B+UiqLsVK4sMOgZN26wieenkTIZ43fDdeX3Mjwc+g1RyZrZVGuHXdOHnhB4NWh4qduzKWEiotreAeOAaHhAieenkTIZ43kIJF+G3/I3r9FYRfeFd1fpFU7YJCe08r9nk8du1dtQ4treAeOAaHhOgTCq2rdDXExhK9hg6IMhq/JqM537UyH5Py9tWnN7wXvVQJ2cxiwI87yA4i4OR01wcx4fTubc2xbS+JLXhqFvYmWr47Wl2tCjGyVaETCATzPyIau5j4ROvmAFIhA1rGzOYwoFPQbVQwmTHMkYEnTj58A68oMgD1d3yYt9X0YMz9zlZ+sy3ejt67W0sQviWTFeYwoFPQbVQwmTHMkYEnTj6wjNsPBBRIFsYSvYYOiDIavyajOd+1Mh+Q7yUWAOiTh/dOfup6jZy+TDsfFTpYXHznHsH5SKouxUriww6Bk3brxe4DEZVoyPl+j0RDzVXbc67NVMDzkpbAvIjOdjR6y9O1riZU1P288ioW3r4bEHlBbjQ1SKsKOAq9VAnZzGLAjzTxx824eVwNg+hkBbguhGo0DntTSltXRDiGb2VTFn8KEZsg1qXdi+3GWXVW/GJSmKHJ+MRxith2PfacC0iKqpbGEr2GDogyGsIgwoXyRTmyx7ZJz5C8kyXMCaPIsVw1Yc4qJhH90Dd0nA5AZPMiJodym9pchnTJUOGMkoCDbePP557Kk66rZdc7yA4i4OR013a6+4/3fAjI0avx/Z2P28tQ1UalTWlARZNLwsR2xRcaM5Xjn958GYnU6jSiWzcNXCVSbBZumHW7Omvxj8ezBI68iM52NHrL04z7RAhMntotKblJoX581lSvbIKH/XZXzHYbUXvBjXYZO8gOIuDkdNcHMeH07m3NsbLyYV/imhO5oNUcma2VRrh13Th54QeDViSZuVMRPZbEXs/iOt1IYXYDkjMNrX5ZzocnVyEl+KfuacljAZK+IEuQJTyZlH0rM488qdwctANHD1bd8CsfP1VCfceKteqJUFIE4wOSJ2B5pMa8YXkkRuc6a/GPx7MEjryIznY0esvTta4mVNT9vPIqFt6+GxB5QWuzRRIz2K97G3A0dBMLwvf0VDmPRYm+N93JNmeVjTT7JslVa86V35Ds/oR8LR/IuH6PREPNVdtzhFG0HDSoGBCPvK+p+dHNeq8LJIB+NuTIcZAj3dWgVXPS3sJKywYr9q3sk1iW6SmD6cZcdj4bjxQkyj8+I4kFKoJflD2VEY/2/v43BgaoPxhN6TSDjsS5eV1A577QOP3LH33oGSaCERwg7OCD89lb+zGyVaETCATz4yttJ8CRyKoGh7Duw40v0w30iYPGQWQQfDdeX3Mjwc98iKvdAKMHp23z48i5zCvGzW04y255bwi52ryfhn3X5ujgiBrEssKIDjTJVI6+G3DSkwiwa+eReEOP7bDRPbiWRRE/5EtJXHgjGyQaAYQZZ1DVRqVNaUBFCEHn71l7nVglHi2U9VlyFh0xaDED7OkNAh57w4yOsaEss7rGKvlf4BjcrCTv/07EpllGCMQqCZh7x2BKkrKX1HT6/QT7diHvY2+Awmc42HrnnsqTrqtl14wP7wPDTKYu"/>
  <p:tag name="MENTOGRAPHOPTIONS" val="/piyB5pUgjkR1Mt+wiYOnlO5jXdb7sKbyqvtCFY2tuGV84mcHhauJOzd1Kr3pdeq/IKQZhNJ6oHJdFC+elCKjOlKYZhv+vT5hmg6x+PPt5a/A2GozpP9/IvYTpbB6unSDRstMLfOYprSKu6K/V6tNEjy7p4ZLFp3WEwZs3mALjUrASD7oXUGxnDHir54p0zg9NBZk5wcHdVRThBjuG3Bygls3yXAKpHJjgrjH23YzCM1v50N8oB5M8qr7QhWNrbhYDYUGYK9i6zKq+0IVja24SUwFg0rr6KW4ADghCbSZNvqdGnHt5xhrmrVghV5a2+/fWsRHE/mVJKhQcRnkyHFQBPpqbQ286YuSFIbMLFBug9K1zCn9L1FKaah1+49j7FAa4aTvDuT82ARJjiH5IllwCRIJhnWZs8P48IdOUrvZxocpC5/P+8FskbGpKK0mIlrwPx7VbFFp4dIRCI4R1cfRM01d3hfijEEog0MeXpqv2G9VAnZzGLAj9+LnKFotgKREd4uRXuLaKPRKLryes6lzItdQ/REej/r9rGxqb04y6wk7PJQzJWFEPdOfup6jZy+OodMk3OFfQPmvzQTwgh7T8pfeVVX4onJWav1k0Ug6nTsKhI0dZRouye+tOATMRglog0MeXpqv2G9VAnZzGLAj2Y7yQ1+fEqFrOwW9v/J0+w+zxT/XeR93iHExPds6txlwPx7VbFFp4cmxeVLPVf5YhXbbioosaLBk6hEOhg5oKtYrfqePVu9yybF5Us9V/liZjvJDX58SoVsReF6XXQBORHeLkV7i2ij0Si68nrOpcwhUeeZWvN6fPaxsam9OMusJOzyUMyVhRBViaRV+UZH4zqHTJNzhX0D5r80E8IIe0/KX3lVV+KJydzYKqUYcnmn7CoSNHWUaLsnvrTgEzEYJVtlOuWZqazdvVQJ2cxiwI9mO8kNfnxKhazsFvb/ydPsXKxP3DUldPEhxMT3bOrcZcD8e1WxRaeHEh5SRSHrfBrRymmYjy86zrQ/pBaywjJZM9wqYyZY0XPar5HnLYyMAHlAHJoSQd4qYLPgEcH5eLX4PeYZ4pnmEcD8e1WxRaeHEh5SRSHrfBoi/Eg/mdjPRVit+p49W73LEh5SRSHrfBrfi5yhaLYCkSenD2p5HRsXE/5NcgsZAaPRKLryes6lzEAAXviAEXrIjmtT/I8NKlck7PJQzJWFEEt4DTwLyqXGOodMk3OFfQNhe+11bk0uqqdio4pG1wY7r97Ra5NiEDvPvl7yujsMZGoac4EdIB/amdw+eTdZug/FajG7e3snapqvZZoguJRPWK36nj1bvcvbCuvqg6m/mienD2p5HRsX34ucoWi2ApER3i5Fe4too9EouvJ6zqXMr97Ra5NiEDv2sbGpvTjLrCTs8lDMlYUQZMXD5Xy2M4U6h0yTc4V9A+a/NBPCCHtPyl95VVfiicm6VAn+M3hLWewqEjR1lGi7J7604BMxGCUpbdNHtGfiQr1UCdnMYsCPZjvJDX58SoWs7Bb2/8nT7LMqJSoT0vocIcTE92zq3GXA/HtVsUWnhyEoyNjmWJmes7nHYuwYSaear2WaILiUT1it+p49W73LISjI2OZYmZ4npw9qeR0bF9+LnKFotgKREd4uRXuLaKPRKLryes6lzAJKcElsHDTs9rGxqb04y6wk7PJQzJWFEN5UUaWNqIZeOodMk3OFfQPmvzQTwgh7T8pfeVVX4onJlSykZb95BKDsKhI0dZRouye+tOATMRgln/PSBkXaY5i9VAnZzGLAj2Y7yQ1+fEqFrOwW9v/J0+yijOCNPMAveSHExPds6txlwPx7VbFFp4c+ioHNlUgBVM01d3hfijEEU46O+e+jP8y9VAnZzGLAjyenD2p5HRsXaQEuCC9/+SXPvl7yujsMZK7hgsjqrCmt+/HIUJcjOmQz3CpjJljRc9wFOIzdbnJfUHmtHyxyib0Kc8WT6keGuF2wOuSXSFkswPx7VbFFp4c+ioHNlUgBVCboRKWUM6LVWK36nj1bvcs+ioHNlUgBVN+LnKFotgKRJ6cPankdGxchVAFqqmFdnTy9F9KU/deWGQELSFE3bJEOsWNp44+xGKRn18i0ekkzWK36nj1bvcs8vRfSlP3XlienD2p5HRsX34ucoWi2ApER3i5Fe4too9EouvJ6zqXMpCBBpvGLV872sbGpvTjLrCTs8lDMlYUQzbTJgEPT7K46h0yTc4V9A+a/NBPCCHtPyl95VVfiickOsWNp44+xGOwqEjR1lGi7J7604BMxGCXSuUEkXke9V71UCdnMYsCPZjvJDX58SoWs7Bb2/8nT7BwE7/J4SPyQIcTE92zq3GXA/HtVsUWnh6e+o0MhoUCKzTV3eF+KMQQG58dv4tuKnreHtkCLTAgHbEXhel10ATlpAS4IL3/5Jc++XvK6OwxkjwpqlvWzurf78chQlyM6ZDPcKmMmWNFza7FE49GufOJQea0fLHKJvQpzxZPqR4a4XbA65JdIWSzA/HtVsUWnh6e+o0MhoUCKJuhEpZQzotVYrfqePVu9y6e+o0MhoUCK34ucoWi2ApEnpw9qeR0bFyFUAWqqYV2dCJ56eRMhnjcZAQtIUTdskUFv05gmmBK5pGfXyLR6STNYrfqePVu9ywieenkTIZ43J6cPankdGxffi5yhaLYCkRHeLkV7i2ij0Si68nrOpcwSiwKwjJktcfaxsam9OMusJOzyUMyVhRBqjoHOkar7+TqHTJNzhX0D5r80E8IIe0/KX3lVV+KJyUFv05gmmBK57CoSNHWUaLsnvrTgEzEYJQ3O6cfd8AbqvVQJ2cxiwI9mO8kNfnxKhazsFvb/ydPsDtIvJt+BcdshxMT3bOrcZcD8e1WxRaeH6BMKrat0NcTNNXd4X4oxBLbsFiGVZMl8t4e2QItMCAdsReF6XXQBOWkBLggvf/klz75e8ro7DGR1CFEtmuigifvxyFCXIzpkM9wqYyZY0XN6QKBrZsnmw1B5rR8scom9CnPFk+pHhrhdsDrkl0hZLMD8e1WxRaeH6BMKrat0NcQm6ESllDOi1Vit+p49W73L6BMKrat0NcTfi5yhaLYCkSenD2p5HRsXIVQBaqphXZ3F7gMRlWjI+RiPN5X6B1sB0Si68nrOpcywjNsPBBRIFs01d3hfijEEW2U65ZmprN1jwDkrZXkeHI7HkdrrABTuHvMLVNDb3mrm2s/3TS3uNdzYKqUYcnmni11D9ER6P+v2sbGpvTjLrCTs8lDMlYUQsIzbDwQUSBbfi5yhaLYCkSenD2p5HRsXE/5NcgsZAaPRKLryes6lzLCM2w8EFEgWJuhEpZQzotVYrfqePVu9y8XuAxGVaMj5UHmtHyxyib0Kc8WT6keGuBezAtyigyRHOIZvZVMWfwrknv44co/O78OSzR2xLuUrw5lmkx3wufGPJ27RJzgBFziGb2VTFn8KUYkbwqAZzvj1ePnr7d4pr03c7/3Jah74XV/LvKFp24guUWvmXonjVFj2uhcSsuHBJeL2A+RaaSbDks0dsS7lK4i2KxylK+p4qWGrNi1jLiajZ89NqLgahXHXWhjFVim75iS01kzQpnPSd0oC63CSw1dMdqZIZmPLI7eetVcaKVxC9uzgOhz1bnUzQwqHKVx6GMZg8iW7MliskLQCZAPz81qYs2mcN5alF8RbOdN+OLH+56sSaLoIuFqYs2mcN5alF8RbOdN+OLE110z0jwVcN8v70We1o5UXRINvmiE4QwZKAKibpojuDPNAh/dzxiBqxKhskvno3chKtzouZEjLx/SzfdMt2CrBxcQP45RMbykXxFs50344sSFz4hXBtXubnVY+rUE5mWuGGa88SVOCfESDb5ohOEMG6XER1aiW63b2InfcZAafWf8NF9hRGVLMxKhskvno3cj8VcZMEPHl3Z30Dxa9/LTO5iS01kzQpnNEg2+aIThDBhef2StYoq2O9YlUiibB5DLpxlx2PhuPFESDb5ohOEMGRvPfEgYlumjU3D1SU+/Cv3IBY3GMvXg2A4ssKNc919MF1G3QiBaukuteHIpTkQqIoSOSpf89+WN04OJhEFTbUGbwEd7QI6p6U7mNd1vuwpvKq+0IVja24QbLWa1K5nGmM9wqYyZY0XNwepEaH176GN+LnKFotgKRY5Z2s05hFB4z3CpjJljRc3B6kRofXvoY34ucoWi2ApGpt+hP1H5+mTPcKmMmWNFzPljiBrkr6jx5axW/jo8IoHlrFb+OjwigK9k6qNhXLkrkMvHHcMJ6yW5ObpvRMOXKZJZVm+fm7WJ5TgpYYyCHDfwb+XhBZsJ/CVyYeIpyFbrakTZ+UiEA1wDI+ycESUmTDoplLrWYG/xVWaRqb5q5IE5NtecVV8ASAMj7JwRJSZMOimUutZgb/McxjWaOSW83CfbNbKju1DUAyPsnBElJkw6KZS61mBv8qRPA/4/KN5HNVJNQZru0ZQbLWa1K5nGmVzq3q6kwf+5EaXhVlwxkD6q6CZe1LPC2Vzq3q6kwf+5V+o+Bn3toq4MYWPyiCDQ1fN9Nhkt/TrOMD+8Dw0ymLg=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GV84mcHhauJOzd1Kr3pdeq/IKQZhNJ6oHJdFC+elCKjOlKYZhv+vT5hmg6x+PPt5a/A2GozpP9/IvYTpbB6unSDRstMLfOYprSKu6K/V6tNEjy7p4ZLFp3WEwZs3mALjUrASD7oXUGxnDHir54p0zg9NBZk5wcHdVRThBjuG3Bygls3yXAKpHJjgrjH23YzCM1v50N8oB5M8qr7QhWNrbhYDYUGYK9i6zKq+0IVja24SUwFg0rr6KW4ADghCbSZNvqdGnHt5xhrmrVghV5a2+/fWsRHE/mVJKhQcRnkyHFQBPpqbQ286YuSFIbMLFBug9K1zCn9L1FKaah1+49j7FAa4aTvDuT82ARJjiH5IllwCRIJhnWZs8P48IdOUrvZxocpC5/P+8FskbGpKK0mIlrwPx7VbFFp4dIRCI4R1cfRM01d3hfijEEog0MeXpqv2G9VAnZzGLAj9+LnKFotgKREd4uRXuLaKPRKLryes6lzItdQ/REej/r9rGxqb04y6wk7PJQzJWFEPdOfup6jZy+OodMk3OFfQPmvzQTwgh7T8pfeVVX4onJWav1k0Ug6nTsKhI0dZRouye+tOATMRglog0MeXpqv2G9VAnZzGLAj2Y7yQ1+fEqFrOwW9v/J0+w+zxT/XeR93iHExPds6txlwPx7VbFFp4cmxeVLPVf5YhXbbioosaLBk6hEOhg5oKtYrfqePVu9yybF5Us9V/liZjvJDX58SoVsReF6XXQBORHeLkV7i2ij0Si68nrOpcwhUeeZWvN6fPaxsam9OMusJOzyUMyVhRBViaRV+UZH4zqHTJNzhX0D5r80E8IIe0/KX3lVV+KJydzYKqUYcnmn7CoSNHWUaLsnvrTgEzEYJVtlOuWZqazdvVQJ2cxiwI9mO8kNfnxKhazsFvb/ydPsXKxP3DUldPEhxMT3bOrcZcD8e1WxRaeHEh5SRSHrfBrRymmYjy86zrQ/pBaywjJZM9wqYyZY0XPar5HnLYyMAHlAHJoSQd4qYLPgEcH5eLX4PeYZ4pnmEcD8e1WxRaeHEh5SRSHrfBoi/Eg/mdjPRVit+p49W73LEh5SRSHrfBrfi5yhaLYCkSenD2p5HRsXE/5NcgsZAaPRKLryes6lzEAAXviAEXrIjmtT/I8NKlck7PJQzJWFEEt4DTwLyqXGOodMk3OFfQNhe+11bk0uqqdio4pG1wY7r97Ra5NiEDvPvl7yujsMZGoac4EdIB/amdw+eTdZug/FajG7e3snapqvZZoguJRPWK36nj1bvcvbCuvqg6m/mienD2p5HRsX34ucoWi2ApER3i5Fe4too9EouvJ6zqXMr97Ra5NiEDv2sbGpvTjLrCTs8lDMlYUQZMXD5Xy2M4U6h0yTc4V9A+a/NBPCCHtPyl95VVfiicm6VAn+M3hLWewqEjR1lGi7J7604BMxGCUpbdNHtGfiQr1UCdnMYsCPZjvJDX58SoWs7Bb2/8nT7LMqJSoT0vocIcTE92zq3GXA/HtVsUWnhyEoyNjmWJmes7nHYuwYSaear2WaILiUT1it+p49W73LISjI2OZYmZ4npw9qeR0bF9+LnKFotgKREd4uRXuLaKPRKLryes6lzAJKcElsHDTs9rGxqb04y6wk7PJQzJWFEN5UUaWNqIZeOodMk3OFfQPmvzQTwgh7T8pfeVVX4onJlSykZb95BKDsKhI0dZRouye+tOATMRgln/PSBkXaY5i9VAnZzGLAj2Y7yQ1+fEqFrOwW9v/J0+yijOCNPMAveSHExPds6txlwPx7VbFFp4c+ioHNlUgBVM01d3hfijEEU46O+e+jP8y9VAnZzGLAjyenD2p5HRsXaQEuCC9/+SXPvl7yujsMZK7hgsjqrCmt+/HIUJcjOmQz3CpjJljRc9wFOIzdbnJfUHmtHyxyib0Kc8WT6keGuF2wOuSXSFkswPx7VbFFp4c+ioHNlUgBVCboRKWUM6LVWK36nj1bvcs+ioHNlUgBVN+LnKFotgKRJ6cPankdGxchVAFqqmFdnTy9F9KU/deWGQELSFE3bJEOsWNp44+xGKRn18i0ekkzWK36nj1bvcs8vRfSlP3XlienD2p5HRsX34ucoWi2ApER3i5Fe4too9EouvJ6zqXMpCBBpvGLV872sbGpvTjLrCTs8lDMlYUQzbTJgEPT7K46h0yTc4V9A+a/NBPCCHtPyl95VVfiickOsWNp44+xGOwqEjR1lGi7J7604BMxGCXSuUEkXke9V71UCdnMYsCPZjvJDX58SoWs7Bb2/8nT7BwE7/J4SPyQIcTE92zq3GXA/HtVsUWnh6e+o0MhoUCKzTV3eF+KMQQG58dv4tuKnreHtkCLTAgHbEXhel10ATlpAS4IL3/5Jc++XvK6OwxkjwpqlvWzurf78chQlyM6ZDPcKmMmWNFza7FE49GufOJQea0fLHKJvQpzxZPqR4a4XbA65JdIWSzA/HtVsUWnh6e+o0MhoUCKJuhEpZQzotVYrfqePVu9y6e+o0MhoUCK34ucoWi2ApEnpw9qeR0bFyFUAWqqYV2dCJ56eRMhnjcZAQtIUTdskUFv05gmmBK5pGfXyLR6STNYrfqePVu9ywieenkTIZ43J6cPankdGxffi5yhaLYCkRHeLkV7i2ij0Si68nrOpcwSiwKwjJktcfaxsam9OMusJOzyUMyVhRBqjoHOkar7+TqHTJNzhX0D5r80E8IIe0/KX3lVV+KJyUFv05gmmBK57CoSNHWUaLsnvrTgEzEYJQ3O6cfd8AbqvVQJ2cxiwI9mO8kNfnxKhazsFvb/ydPsDtIvJt+BcdshxMT3bOrcZcD8e1WxRaeH6BMKrat0NcTNNXd4X4oxBLbsFiGVZMl8t4e2QItMCAdsReF6XXQBOWkBLggvf/klz75e8ro7DGR1CFEtmuigifvxyFCXIzpkM9wqYyZY0XN6QKBrZsnmw1B5rR8scom9CnPFk+pHhrhdsDrkl0hZLMD8e1WxRaeH6BMKrat0NcQm6ESllDOi1Vit+p49W73L6BMKrat0NcTfi5yhaLYCkSenD2p5HRsXIVQBaqphXZ3F7gMRlWjI+RiPN5X6B1sB0Si68nrOpcywjNsPBBRIFs01d3hfijEEW2U65ZmprN1jwDkrZXkeHI7HkdrrABTuHvMLVNDb3mrm2s/3TS3uNdzYKqUYcnmni11D9ER6P+v2sbGpvTjLrCTs8lDMlYUQsIzbDwQUSBbfi5yhaLYCkSenD2p5HRsXE/5NcgsZAaPRKLryes6lzLCM2w8EFEgWJuhEpZQzotVYrfqePVu9y8XuAxGVaMj5UHmtHyxyib0Kc8WT6keGuBezAtyigyRHOIZvZVMWfwrknv44co/O78OSzR2xLuUrw5lmkx3wufGPJ27RJzgBFziGb2VTFn8KUYkbwqAZzvj1ePnr7d4pr03c7/3Jah74XV/LvKFp24guUWvmXonjVFj2uhcSsuHBJeL2A+RaaSbDks0dsS7lK4i2KxylK+p4qWGrNi1jLiajZ89NqLgahXHXWhjFVim75iS01kzQpnPSd0oC63CSw1dMdqZIZmPLI7eetVcaKVxC9uzgOhz1bnUzQwqHKVx6GMZg8iW7MliskLQCZAPz81qYs2mcN5alF8RbOdN+OLH+56sSaLoIuFqYs2mcN5alF8RbOdN+OLE110z0jwVcN8v70We1o5UXRINvmiE4QwZKAKibpojuDPNAh/dzxiBqxKhskvno3chKtzouZEjLx/SzfdMt2CrBxcQP45RMbykXxFs50344sSFz4hXBtXubnVY+rUE5mWuGGa88SVOCfESDb5ohOEMG6XER1aiW63b2InfcZAafWf8NF9hRGVLMxKhskvno3cj8VcZMEPHl3Z30Dxa9/LTO5iS01kzQpnNEg2+aIThDBhef2StYoq2O9YlUiibB5DLpxlx2PhuPFESDb5ohOEMGRvPfEgYlumjU3D1SU+/Cv3IBY3GMvXg2A4ssKNc919MF1G3QiBaukuteHIpTkQqIoSOSpf89+WN04OJhEFTbUGbwEd7QI6p6U7mNd1vuwpvKq+0IVja24QbLWa1K5nGmM9wqYyZY0XNwepEaH176GN+LnKFotgKRY5Z2s05hFB4z3CpjJljRc3B6kRofXvoY34ucoWi2ApGpt+hP1H5+mTPcKmMmWNFzPljiBrkr6jx5axW/jo8IoHlrFb+OjwigK9k6qNhXLkrkMvHHcMJ6yW5ObpvRMOXKZJZVm+fm7WJ5TgpYYyCHDfwb+XhBZsJ/CVyYeIpyFbrakTZ+UiEA1wDI+ycESUmTDoplLrWYG/xVWaRqb5q5IE5NtecVV8ASAMj7JwRJSZMOimUutZgb/McxjWaOSW83CfbNbKju1DUAyPsnBElJkw6KZS61mBv8qRPA/4/KN5HNVJNQZru0ZQbLWa1K5nGmVzq3q6kwf+5EaXhVlwxkD6q6CZe1LPC2Vzq3q6kwf+5V+o+Bn3toq4MYWPyiCDQ1fN9Nhkt/TrOMD+8Dw0ymLg=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FNZW50b0xpYiwgVmVyc2lvbj0yLjAuMTYwLjAsIEN1bHR1cmU9bmV1dHJhbCwgUHVibGljS2V5VG9rZW49bnVsbAQBAAAAjAFTeXN0ZW0uQ29sbGVjdGlvbnMuR2VuZXJpYy5MaXN0YDFbW01lbnRvTGliLk1lbnRvbWV0ZXJMaWIrVGlsZGVDb2RlVHlwZSwgTWVudG9MaWIsIFZlcnNpb249Mi4wLjE2MC4wLCBDdWx0dXJlPW5ldXRyYWwsIFB1YmxpY0tleVRva2VuPW51bGxdXQMAAAAGX2l0ZW1zBV9zaXplCF92ZXJzaW9uBAAAJk1lbnRvTGliLk1lbnRvbWV0ZXJMaWIrVGlsZGVDb2RlVHlwZVtdAgAAAAgICQMAAAAoAAAAKgAAAAcDAAAAAAEAAABAAAAABCRNZW50b0xpYi5NZW50b21ldGVyTGliK1RpbGRlQ29kZVR5cGUCAAAABfz///8kTWVudG9MaWIuTWVudG9tZXRlckxpYitUaWxkZUNvZGVUeXBlCgAAAARUeXBlB1NoYXBlSUQBWAFZBENvZGUFRXh0cmEDVG9wBkhlaWdodARMZWZ0BVdpZHRoBAAAAAEBAAAAACBNZW50b0xpYi5NZW50b21ldGVyTGliK1NoYXBlVHlwZQIAAAAICAgLCwsLAgAAAAX7////IE1lbnRvTGliLk1lbnRvbWV0ZXJMaWIrU2hhcGVUeXBlAQAAAAd2YWx1ZV9fAAgCAAAAAgAAAAIAAAABAAAAAgAAAAYGAAAABn5XS0lEMQoAAAAAAAAAAAAAAAAAAAAAAfn////8////Afj////7////AgAAAAIAAAABAAAAAwAAAAYJAAAABn5XS0lEMgoAAAAAAAAAAAAAAAAAAAAAAfb////8////AfX////7////AgAAAAIAAAABAAAABAAAAAYMAAAABn5XS0lEMwoAAAAAAAAAAAAAAAAAAAAAAfP////8////AfL////7////AgAAAAIAAAABAAAABQAAAAYPAAAABn5XS0lENAoAAAAAAAAAAAAAAAAAAAAAAfD////8////Ae/////7////AgAAAAIAAAABAAAABgAAAAYSAAAABn5XS0lENQoAAAAAAAAAAAAAAAAAAAAAAe3////8////Aez////7////AgAAAAIAAAABAAAABwAAAAYVAAAABn5XS0lENgoAAAAAAAAAAAAAAAAAAAAAAer////8////Aen////7////AgAAAAIAAAABAAAACAAAAAYYAAAABn5XS0lENwoAAAAAAAAAAAAAAAAAAAAAAef////8////Aeb////7////AgAAAAIAAAABAAAACQAAAAYbAAAABn5XS0lEOAoAAAAAAAAAAAAAAAAAAAAAAeT////8////AeP////7////AgAAAAIAAAABAAAACgAAAAYeAAAABn5XS0lEOQoAAAAAAAAAAAAAAAAAAAAAAeH////8////AeD////7////AgAAAAIAAAABAAAACwAAAAYhAAAAB35XS0lEMTAKAAAAAAAAAAAAAAAAAAAAAAHe/////P///wHd////+////wIAAAACAAAAAgAAAAIAAAAGJAAAAAZ+V05BTTEKAAAAAAAAAAAAAAAAAAAAAAHb/////P///wHa////+////wIAAAACAAAAAgAAAAMAAAAGJwAAAAZ+V05BTTIKAAAAAAAAAAAAAAAAAAAAAAHY/////P///wHX////+////wIAAAACAAAAAgAAAAQAAAAGKgAAAAZ+V05BTTMKAAAAAAAAAAAAAAAAAAAAAAHV/////P///wHU////+////wIAAAACAAAAAgAAAAUAAAAGLQAAAAZ+V05BTTQKAAAAAAAAAAAAAAAAAAAAAAHS/////P///wHR////+////wIAAAACAAAAAgAAAAYAAAAGMAAAAAZ+V05BTTUKAAAAAAAAAAAAAAAAAAAAAAHP/////P///wHO////+////wIAAAACAAAAAgAAAAcAAAAGMwAAAAZ+V05BTTYKAAAAAAAAAAAAAAAAAAAAAAHM/////P///wHL////+////wIAAAACAAAAAgAAAAgAAAAGNgAAAAZ+V05BTTcKAAAAAAAAAAAAAAAAAAAAAAHJ/////P///wHI////+////wIAAAACAAAAAgAAAAkAAAAGOQAAAAZ+V05BTTgKAAAAAAAAAAAAAAAAAAAAAAHG/////P///wHF////+////wIAAAACAAAAAgAAAAoAAAAGPAAAAAZ+V05BTTkKAAAAAAAAAAAAAAAAAAAAAAHD/////P///wHC////+////wIAAAACAAAAAgAAAAsAAAAGPwAAAAd+V05BTTEwCgAAAAAAAAAAAAAAAAAAAAABwP////z///8Bv/////v///8CAAAAAgAAAAMAAAACAAAABkIAAAAIfldTQ08xLjIKAAAAAAAAAAAAAAAAAAAAAAG9/////P///wG8////+////wIAAAACAAAAAwAAAAMAAAAGRQAAAAh+V1NDTzIuMgoAAAAAAAAAAAAAAAAAAAAAAbr////8////Abn////7////AgAAAAIAAAADAAAABAAAAAZIAAAACH5XU0NPMy4yCgAAAAAAAAAAAAAAAAAAAAABt/////z///8Btv////v///8CAAAAAgAAAAMAAAAFAAAABksAAAAIfldTQ080LjIKAAAAAAAAAAAAAAAAAAAAAAG0/////P///wGz////+////wIAAAACAAAAAwAAAAYAAAAGTgAAAAh+V1NDTzUuMgoAAAAAAAAAAAAAAAAAAAAAAbH////8////AbD////7////AgAAAAIAAAADAAAABwAAAAZRAAAACH5XU0NPNi4yCgAAAAAAAAAAAAAAAAAAAAABrv////z///8Brf////v///8CAAAAAgAAAAMAAAAIAAAABlQAAAAIfldTQ083LjIKAAAAAAAAAAAAAAAAAAAAAAGr/////P///wGq////+////wIAAAACAAAAAwAAAAkAAAAGVwAAAAh+V1NDTzguMgoAAAAAAAAAAAAAAAAAAAAAAaj////8////Aaf////7////AgAAAAIAAAADAAAACgAAAAZaAAAACH5XU0NPOS4yCgAAAAAAAAAAAAAAAAAAAAABpf////z///8BpP////v///8CAAAAAgAAAAMAAAALAAAABl0AAAAJfldTQ08xMC4yCgAAAAAAAAAAAAAAAAAAAAABov////z///8Bof////v///8CAAAAAgAAAAQAAAACAAAABmAAAAAIfldUSU0xLjIKAAAAAAAAAAAAAAAAAAAAAAGf/////P///wGe////+////wIAAAACAAAABAAAAAMAAAAGYwAAAAh+V1RJTTIuMgoAAAAAAAAAAAAAAAAAAAAAAZz////8////AZv////7////AgAAAAIAAAAEAAAABAAAAAZmAAAACH5XVElNMy4yCgAAAAAAAAAAAAAAAAAAAAABmf////z///8BmP////v///8CAAAAAgAAAAQAAAAFAAAABmkAAAAIfldUSU00LjIKAAAAAAAAAAAAAAAAAAAAAAGW/////P///wGV////+////wIAAAACAAAABAAAAAYAAAAGbAAAAAh+V1RJTTUuMgoAAAAAAAAAAAAAAAAAAAAAAZP////8////AZL////7////AgAAAAIAAAAEAAAABwAAAAZvAAAACH5XVElNNi4yCgAAAAAAAAAAAAAAAAAAAAABkP////z///8Bj/////v///8CAAAAAgAAAAQAAAAIAAAABnIAAAAIfldUSU03LjIKAAAAAAAAAAAAAAAAAAAAAAGN/////P///wGM////+////wIAAAACAAAABAAAAAkAAAAGdQAAAAh+V1RJTTguMgoAAAAAAAAAAAAAAAAAAAAAAYr////8////AYn////7////AgAAAAIAAAAEAAAACgAAAAZ4AAAACH5XVElNOS4yCgAAAAAAAAAAAAAAAAAAAAABh/////z///8Bhv////v///8CAAAAAgAAAAQAAAALAAAABnsAAAAJfldUSU0xMC4yCgAAAAAAAAAAAAAAAAAAAAABhP////z///8Bg/////v///8AAAAAAAAAAAAAAAAAAAAACgoAAAAAAAAAAAAAAAAAAAAAAYL////8////AYH////7////AAAAAAAAAAAAAAAAAAAAAAoKAAAAAAAAAAAAAAAAAAAAAAGA/////P///wF/////+////wAAAAAAAAAAAAAAAAAAAAAKCgAAAAAAAAAAAAAAAAAAAAABfv////z///8Bff////v///8AAAAAAAAAAAAAAAAAAAAACgoAAAAAAAAAAAAAAAAAAAAAAXz////8////AXv////7////AAAAAAAAAAAAAAAAAAAAAAoKAAAAAAAAAAAAAAAAAAAAAAF6/////P///wF5////+////wAAAAAAAAAAAAAAAAAAAAAKCgAAAAAAAAAAAAAAAAAAAAABeP////z///8Bd/////v///8AAAAAAAAAAAAAAAAAAAAACgoAAAAAAAAAAAAAAAAAAAAAAXb////8////AXX////7////AAAAAAAAAAAAAAAAAAAAAAoKAAAAAAAAAAAAAAAAAAAAAAF0/////P///wFz////+////wAAAAAAAAAAAAAAAAAAAAAKCgAAAAAAAAAAAAAAAAAAAAABcv////z///8Bcf////v///8AAAAAAAAAAAAAAAAAAAAACgoAAAAAAAAAAAAAAAAAAAAAAXD////8////AW/////7////AAAAAAAAAAAAAAAAAAAAAAoKAAAAAAAAAAAAAAAAAAAAAAFu/////P///wFt////+////wAAAAAAAAAAAAAAAAAAAAAKCgAAAAAAAAAAAAAAAAAAAAABbP////z///8Ba/////v///8AAAAAAAAAAAAAAAAAAAAACgoAAAAAAAAAAAAAAAAAAAAAAWr////8////AWn////7////AAAAAAAAAAAAAAAAAAAAAAoKAAAAAAAAAAAAAAAAAAAAAAFo/////P///wFn////+////wAAAAAAAAAAAAAAAAAAAAAKCgAAAAAAAAAAAAAAAAAAAAABZv////z///8BZf////v///8AAAAAAAAAAAAAAAAAAAAACgoAAAAAAAAAAAAAAAAAAAAAAWT////8////AWP////7////AAAAAAAAAAAAAAAAAAAAAAoKAAAAAAAAAAAAAAAAAAAAAAFi/////P///wFh////+////wAAAAAAAAAAAAAAAAAAAAAKCgAAAAAAAAAAAAAAAAAAAAABYP////z///8BX/////v///8AAAAAAAAAAAAAAAAAAAAACgoAAAAAAAAAAAAAAAAAAAAAAV7////8////AV3////7////AAAAAAAAAAAAAAAAAAAAAAoKAAAAAAAAAAAAAAAAAAAAAAFc/////P///wFb////+////wAAAAAAAAAAAAAAAAAAAAAKCgAAAAAAAAAAAAAAAAAAAAABWv////z///8BWf////v///8AAAAAAAAAAAAAAAAAAAAACgoAAAAAAAAAAAAAAAAAAAAAAVj////8////AVf////7////AAAAAAAAAAAAAAAAAAAAAAoKAAAAAAAAAAAAAAAAAAAAAAFW/////P///wFV////+////wAAAAAAAAAAAAAAAAAAAAAKCgAAAAAAAAAAAAAAAAAAAAAL)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4p8v+wXQd0gSturdOmcsl9+yn8dmsW9QXtWwnnXH45C3z7nPFJ3kaLMwi+bIa+4rnQdaU8X3UDHmCfsejcK4TadCVnYtzJ3w7pn4k1CW/F7ziomEf3QN3SbbWITWktNZWcwuuuj3cxKh5UsYKqdKJT8I6LfpbJM7WLw9Kg0zoEG4jAuKNNh9JARtDZO8m8Jf9PFax7tjY3T53gIi4EtQgi5gilX44LQMmnKIGNrVuTcL8EFxA+AlNxMruJpL6kDb+xIpdAPGi9GaaQF7OZHkfXavTCzMfPYGwXUbdCIFq6SCZKRjMiSuuCkByaSAjgRgTFwnqJ1Sw8Pv6/0aj+sVoFIRCI4R1cfRDmfDlHwsYN/TPLO2fFAcJCd9A8Wvfy0zrAYibUH95QDfo9EQ81V23OuzVTA85KWwLyIznY0esvTta4mVNT9vPIqFt6+GxB5QbAYibUH95QDTa46k2q1DzHU6CsIxjoyAXVFo4lFw28jKjTiFe9VOf4qFt6+GxB5QQHnK1z1CyWElSQQTnKZkKEddGCdckSL5pjBkID3R2nic2b+Wgz0F3bG260mP8xy7FWJpFX5RkfjTDsfFTpYXHznHsH5SKouxUriww6Bk3brJsXlSz1X+WJ8N15fcyPBz6DVHJmtlUa4dd04eeEHg1aHip27MpYSKi2t4B44BoeEJsXlSz1X+WKQgkX4bf8jev0VhF94V3V+kVTtgkJ7Tyv2eTx27V21Di2t4B44BoeEEh5SRSHrfBq40CHWpwd+sHKb2lyGdMlQ9qGSmrl5+qhm0/eY5MuAoYhFIPljUtCQmmnYrXc16ZnR2RB+jtzu6dvw9kb/HhLZbUUiUPiIfYpIJCGPrjEmGeQSEM+jOnewe8yVaXySlfAF1G3QiBaukhSdAldWH4movVQJ2cxiwI/sSKXQDxovRmmkBezmR5H12r0wszHz2BsF1G3QiBaukrdNAKE0g+jYYJy6Pn+HFAaRiszOCtwCyMYSvYYOiDIavyajOd+1Mh+KLR21fjZ/6r1UCdnMYsCPO8gOIuDkdNcHMeH07m3NsW0viS14ahb2kRXiug2FDjUxslWhEwgE8z8iGruY+ETr5gBSIQNaxszmMKBT0G1UMJkxzJGBJ04+ZMXD5Xy2M4V8mLfV9GDM/c5WfrMt3o7eu1tLEL4lkxXmMKBT0G1UMJkxzJGBJ04+0ChWhdJ5tnjdIpivZ4M8UHKb2lyGdMlQ9qGSmrl5+qj+gW2E4mC/a4hFIPljUtCQmmnYrXc16ZnR2RB+jtzu6XwdmMs6tYe2bUUiUPiIfYpIJCGPrjEmGeQSEM+jOnewe8yVaXySlfAF1G3QiBauki9u7HkulAavvVQJ2cxiwI/sSKXQDxovRmmkBezmR5H12r0wszHz2BsF1G3QiBaukmt59/wiWh8YojVLtOxmEufT4PO4oxAcJN0imK9ngzxQcpvaXIZ0yVD2oZKauXn6qADpHAOPfgmUiEUg+WNS0JCaaditdzXpmdHZEH6O3O7pwrfDZ06hDDRtRSJQ+Ih9ikgkIY+uMSYZ5BIQz6M6d7B7zJVpfJKV8AXUbdCIFq6Sa3n3/CJaHxi9VAnZzGLAj+xIpdAPGi9GaaQF7OZHkfXavTCzMfPYGwXUbdCIFq6SlbJxLQ0kug6kByaSAjgRgTFwnqJ1Sw8Pv6/0aj+sVoE8vRfSlP3XljmfDlHwsYN/TPLO2fFAcJCd9A8Wvfy0znzjlDjq+wtOfo9EQ81V23OuzVTA85KWwLyIznY0esvTta4mVNT9vPIqFt6+GxB5QXzjlDjq+wtOTa46k2q1DzHU6CsIxjoyAXVFo4lFw28jKjTiFe9VOf4qFt6+GxB5QRtD3V0KdNn4r4Z4uCfsGaNzZv5aDPQXdsbbrSY/zHLsDV3+Khz5pd1MOx8VOlhcfOcewflIqi7FSuLDDoGTduunvqNDIaFAinw3Xl9zI8HPoNUcma2VRrh13Th54QeDVoeKnbsylhIqLa3gHjgGh4SnvqNDIaFAipCCRfht/yN6/RWEX3hXdX6RVO2CQntPK/Z5PHbtXbUOLa3gHjgGh4QInnp5EyGeN8YSvYYOiDIavyajOd+1Mh/qiUM033/Trb1UCdnMYsCPO8gOIuDkdNcHMeH07m3NsW0viS14ahb2h04GJ5rANPUxslWhEwgE8z8iGruY+ETr5gBSIQNaxszmMKBT0G1UMJkxzJGBJ04+ao6BzpGq+/l8mLfV9GDM/c5WfrMt3o7eu1tLEL4lkxXmMKBT0G1UMJkxzJGBJ04+Iy8NKPc4REJym9pchnTJUPahkpq5efqolsw0dr2XZAeIRSD5Y1LQkJpp2K13NemZ0dkQfo7c7ukYSqshv1MD5G1FIlD4iH2KSCQhj64xJhnkEhDPozp3sHvMlWl8kpXwBdRt0IgWrpKVtiMb+3Jw6r1UCdnMYsCP7Eil0A8aL0ZppAXs5keR9dq9MLMx89gbBdRt0IgWrpLMCxrY5gAFt4tdQ/REej/rcpvaXIZ0yVD2oZKauXn6qG40NUirCjgKvVQJ2cxiwI87yA4i4OR01wcx4fTubc2xbS+JLXhqFvawjNsPBBRIFnw3Xl9zI8HPoNUcma2VRrh13Th54QeDVoeKnbsylhIqLa3gHjgGh4TF7gMRlWjI+WbyjHy4Mn5lLlFr5l6J41RY9roXErLhwfV4+evt3imvTdzv/clqHviV5QE5nDYsrb5DeF9vvBcX/GJ6pJHaNtzFxA/jlExvKZtOEkrU6qLpJy4eO3uUmuj1V1RYOlhwoO6zvrQfKe5jthfTKxuXKWhNrjqTarUPMY5IrXBxUDRdwAEoOQ7rneaIRSD5Y1LQkCLegHRLM0e4OfN/RFr/z0jqdGnHt5xhrgzG8EO2gCtONA57U0pbV0Q7yA4i4OR01/mr0A2Es4UByQK5u5GdkQlqQ9j6iiWaU3XdOHnhB4NWJJm5UxE9lsRez+I63UhhdlqYs2mcN5alu+b/12XqEmSaaditdzXpmdHZEH6O3O7pL87mKLr5eIw/Ihq7mPhE6+YAUiEDWsbMORwzA5uFCF3dyTZnlY00+xI+Fjh7AcdidhtRe8GNdhlXHge2Q4mr21iWvDG1MuRI/X9gyr1LCmqll4D21pnZ6v1/YMq9SwpqxNrb4VPu82PPv5wFKU7IUGpD2PqKJZpTdd04eeEHg1aHip27MpYSKuEBZNHuZ7BNhydXISX4p+7dRcSMJ6/fQTO1iCVps7b7lLX2rmOuUM+6FSns0zCxp/7+NwYGqD8YfDdeX3Mjwc+HJ1chJfin7vxb8XNyBR5L3UXEjCev30HINnFK5mz2O8fISGl47hdi7P6EfC0fyLif016/5GSTHi3iuneCqzwqfhPOKW2bkmt9szIyN68tvjGyVaETCATzX3upO4wacMqt7JNYlukpg5IXjWqlUtfDSCQhj64xJhmt7JNYlukpgzb1s3CpBKB6BZqKf0z38zgxslWhEwgE804O0uTlQvnZNvWzcKkEoHozfZ3m9GKGlTGyVaETCATzJMo/PiOJBSrnwB5NuEtTdTEcEbmHLlkd44iCJnU+K0QrUrpyncpzpVjQeIOn//HChuy5Khn2dziSXvnLT4Dnpq3etSu2bAN505lJTfdoFB5HMqtb9qJj7zPibmv4TGXZjYgKzt1P26C2F9MrG5cpaOPBn0yXqFyeMLipXlZd1UxI+wQaQveq6jXgFQgPyNU/"/>
  <p:tag name="MENTOGRAPHOPTIONS" val="/piyB5pUgjkR1Mt+wiYOnlO5jXdb7sKbyqvtCFY2tuEJZIbd6kCtX+C9ZUZvEAvbhYWyPOIj9naikt3jKBigLTSlsjSXXkmC9NBZk5wcHdW00b4i8QmXjw803kXopBcwKmshL/rQECFYpArln0ecvxxQr/bUyoEQXqCLbNqxVdscBMwPTz1q4KZTo5LYXlzwMATKXpJaaDymU6OS2F5c8L9aEXHxvgI+srVQmImKF0LRq/H9nY/by27iLLxU33yHgK8TuXuROsKnYqOKRtcGO0x6b/Qv/67RAVxN0+pLSptXv5naQwHqm6AS/R8VxOBy0BFZ4kFiv6P4S9rGPbuo0hQHaRrKjqvdHRgjqL0YbskxYUeEjG85+DDQBtE3zPMtz75e8ro7DGSd6xDLfmyo4Cpw3iYCEV9pJOzyUMyVhRD3Tn7qeo2cvmCz4BHB+Xi1+D3mGeKZ5hHA/HtVsUWnh0hEIjhHVx9EIvxIP5nYz0VYrfqePVu9y0hEIjhHVx9E34ucoWi2ApEnpw9qeR0bFxP+TXILGQGj0Si68nrOpcyLXUP0RHo/645rU/yPDSpXJOzyUMyVhRD3Tn7qeo2cvjqHTJNzhX0DYXvtdW5NLqqnYqOKRtcGOyFR55la83p8z75e8ro7DGQbKcDZuip5SZUkEE5ymZChHXRgnXJEi+ZmH1NEw8hILCTs8lDMlYUQVYmkVflGR+MKc8WT6keGuB7zC1TQ295q5trP900t7jXc2CqlGHJ5pye14Mp+oPdq8jAA52ZjYQ1bZTrlmams3b1UCdnMYsCPZjvJDX58SoUGqFDb1zWKIc++XvK6OwxkGynA2boqeUnXP30qQj66NzPcKmMmWNFznHjUPNBmoltQea0fLHKJvQpzxZPqR4a4qJYdM28N0kTBWs0Y2+ROlxiPN5X6B1sB0Si68nrOpcwhKC+Jtp4gpQhNbXtYM99lWK36nj1bvcsSHlJFIet8GsbTLTYEAF9PJ6cPankdGxdpAS4IL3/5Jc++XvK6Owxku4Rmqzzhe2H78chQlyM6ZDPcKmMmWNFz2q+R5y2MjABQea0fLHKJvQpzxZPqR4a4XbA65JdIWSzA/HtVsUWnhxIeUkUh63waJuhEpZQzotVYrfqePVu9yxIeUkUh63wa34ucoWi2ApEnpw9qeR0bFyFUAWqqYV2d2wrr6oOpv5oZAQtIUTdskbpUCf4zeEtZYJy6Pn+HFAaRiszOCtwCyM01d3hfijEEKW3TR7Rn4kJLpVTilr57iEpMwleaTxpHbEXhel10ATkR3i5Fe4too9EouvJ6zqXMr97Ra5NiEDv2sbGpvTjLrCTs8lDMlYUQZMXD5Xy2M4U6h0yTc4V9A+a/NBPCCHtPyl95VVfiicm6VAn+M3hLWewqEjR1lGi7J7604BMxGCUpbdNHtGfiQr1UCdnMYsCPZjvJDX58SoWs7Bb2/8nT7LMqJSoT0vocIcTE92zq3GXA/HtVsUWnhyEoyNjmWJme5ljWkCP6f1TNNXd4X4oxBJ/z0gZF2mOYt4e2QItMCAebe3vBTmcPxshhx2eIamM6Ed4uRXuLaKPRKLryes6lzAJKcElsHDTs9rGxqb04y6wk7PJQzJWFEN5UUaWNqIZeOodMk3OFfQPmvzQTwgh7T8pfeVVX4onJlSykZb95BKDsKhI0dZRouye+tOATMRgln/PSBkXaY5i9VAnZzGLAj2Y7yQ1+fEqFrOwW9v/J0+yijOCNPMAveSHExPds6txlwPx7VbFFp4c+ioHNlUgBVEjTffnfTgpOrQETRyHtphWn5Rvm/QNgnyTs8lDMlYUQT75hXjLcXqt7fBIIQdhl8y2ElLjyxKJpEd4uRXuLaKPRKLryes6lzE16Hcv2sRpo9rGxqb04y6wk7PJQzJWFEA7p4LdUpPhmOodMk3OFfQPmvzQTwgh7T8pfeVVX4onJ9krz2z4MivjsKhI0dZRouye+tOATMRglU46O+e+jP8y9VAnZzGLAj2Y7yQ1+fEqFrOwW9v/J0+wWjV1h2uM0+iHExPds6txlwPx7VbFFp4c8vRfSlP3Xls01d3hfijEE0rlBJF5HvVe3h7ZAi0wIB2xF4XpddAE5aQEuCC9/+SXPvl7yujsMZOJnoG8O3Kug+/HIUJcjOmQz3CpjJljRc1R0TfU3Uqf8UHmtHyxyib0Kc8WT6keGuF2wOuSXSFkswPx7VbFFp4c8vRfSlP3XliboRKWUM6LVWK36nj1bvcs8vRfSlP3Xlt+LnKFotgKRJ6cPankdGxchVAFqqmFdnae+o0MhoUCKGQELSFE3bJE7INjWhpPPIKRn18i0ekkzWK36nj1bvcunvqNDIaFAiienD2p5HRsX34ucoWi2ApER3i5Fe4too9EouvJ6zqXMBv63qc+crKP2sbGpvTjLrCTs8lDMlYUQDV3+Khz5pd06h0yTc4V9A+a/NBPCCHtPyl95VVfiick7INjWhpPPIOwqEjR1lGi7J7604BMxGCUG58dv4tuKnr1UCdnMYsCPZjvJDX58SoWs7Bb2/8nT7LTVrpdefIUNIcTE92zq3GXA/HtVsUWnhwieenkTIZ43zTV3eF+KMQQNzunH3fAG6reHtkCLTAgHbEXhel10ATlpAS4IL3/5Jc++XvK6Owxk0UNfZWTMw9P78chQlyM6ZDPcKmMmWNFzXUIX/atf0dlQea0fLHKJvQpzxZPqR4a4XbA65JdIWSzA/HtVsUWnhwieenkTIZ43JuhEpZQzotVYrfqePVu9ywieenkTIZ4334ucoWi2ApEnpw9qeR0bFyFUAWqqYV2d6BMKrat0NcQZAQtIUTdskVx9B0Rv8wRXpGfXyLR6STNYrfqePVu9y+gTCq2rdDXEJ6cPankdGxffi5yhaLYCkRHeLkV7i2ij0Si68nrOpcwjLw0o9zhEQvaxsam9OMusJOzyUMyVhRB8A68oMgD1dzqHTJNzhX0D5r80E8IIe0/KX3lVV+KJyVx9B0Rv8wRX7CoSNHWUaLsnvrTgEzEYJbbsFiGVZMl8vVQJ2cxiwI9mO8kNfnxKhazsFvb/ydPsPs8U/13kfd6LXUP0RHo/68++XvK6Owxkqkv/pfsPekKkZ9fItHpJM1it+p49W73Lxe4DEZVoyPl5QByaEkHeKmCz4BHB+Xi1+D3mGeKZ5hHA/HtVsUWnh8XuAxGVaMj5+/HIUJcjOmQz3CpjJljRc26m2JdRz8FMvVQJ2cxiwI9mO8kNfnxKhQaoUNvXNYohz75e8ro7DGSqS/+l+w96QuwqEjR1lGi7J7604BMxGCVbZTrlmams3fdOfup6jZy+OodMk3OFfQM67IFkha81/S5Ra+ZeieNUWPa6FxKy4cH1ePnr7d4pr03c7/3Jah74aupFA1DiwJAuUWvmXonjVFj2uhcSsuHBE3Y/rzZQlIfDks0dsS7lK8+i+rn8K68Gx+3/U/uKtaQ4hm9lUxZ/Cq+7mJqUZ7y69Xj56+3eKa9N3O/9yWoe+NJ3SgLrcJLD/K1iPD/1ex3CIMKF8kU5skcL2+SCVQfdQvbs4Doc9W75Lz2DPWbjFQkuslOB4atoD1bd8CsfP1XSd0oC63CSw7izWEItgzxyz6KpPXqdCSyXrIOmpDtJG8SobJL56N3IYP0PJr6o94/zQIf3c8YgasSobJL56N3ISO+t0oCgps7Kq+0IVja24SbJVWvOld+QLH3v0lT55i7+56sSaLoIuFqYs2mcN5alF8RbOdN+OLHPvl7yujsMZJ8V/2QL7IhNmf1ppmjewuL8fX3kRCYLUaBpdKyqMlgdMJcXxb3i8j8myVVrzpXfkEjz5BKwnzrbQ7y7Ag4KqAbPvl7yujsMZOeeypOuq2XXF8RbOdN+OLEHMeH07m3NsfW9Jm00gU1tJslVa86V35DsMPuorR6Cv1YbUCCRLzqWSRQmUDjsXTomyVVrzpXfkESMSYDuxY8i+sOkmEt5i7qGGa88SVOCfJS0l6LcM0Lm9nk8du1dtQ7hAWTR7mewTR+pJaEtbBIEtBQqsHcMnI9jBrnQWjDHKunGXHY+G48UpfrHEgVVBb+dK6iKXMfzU6Go/lfDFjpTHkVQyt1lJ4bfi5yhaLYCkYIJ4nC1k1oeNpOU9QiXvhYeRVDK3WUnht+LnKFotgKRjNrLqLsKKOyERBW3zGJvRx5FUMrdZSeGJ6cPankdGxcnpw9qeR0bFyenD2p5HRsXL2FKOhNchhABHNXLXBDW4P84j3xeAGIBwkAnb3Pr64WqcOgeTsZCd1NrhIFnhVPx/uerEmi6CLhQVsh19pDFfnIvHYem6qjQMOFxiW0nhnrPvl7yujsMZA7nAfyiGH79ci8dh6bqqNAw4XGJbSeGerKyIE+3XGGcUFbIdfaQxX5yLx2Hpuqo0DDhcYltJ4Z6yVMUnFmXxNG6slMLO8SbgwWrfdy1DpbLgrkRZ4HqPPODNO9bQjLpNOsR1xoQqfDPgrkRZ4HqPPML22e4SZbPzbZAaJlgXxugTwTXYCRLwv8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+vQyZ90Dr0ACfeyUUBC8IZ70Qs/9tmKxYOUtGg+TKjn+bhj0WlLAf/hP5vCVj/ciwplEWEleB/tsy5N+tP1DJYrt+MFOZ5XvLpn4k1CW/F7ziomEf3QN3SbbWITWktNZWcwuuuj3cxKh5UsYKqdKJT8I6LfpbJM7WLw9Kg0zoEG4jAuKNNh9JC8X+81rJux2/BI09te6l/5fJi31fRgzP3OVn6zLd6O3rtbSxC+JZMV5jCgU9BtVDCZMcyRgSdOPotdQ/REej/rcpvaXIZ0yVD2oZKauXn6qLAYibUH95QDiEUg+WNS0JCaaditdzXpmdHZEH6O3O7pWpfD219lMKxtRSJQ+Ih9ikgkIY+uMSYZ5BIQz6M6d7B7zJVpfJKV8AXUbdCIFq6SCZKRjMiSuuC9VAnZzGLAj+xIpdAPGi9GaaQF7OZHkfXavTCzMfPYGwXUbdCIFq6SzAsa2OYABbeiNUu07GYS54v3Bx8tAYIMtQeyggo4NOsxcJ6idUsPD7+v9Go/rFaBJsXlSz1X+WI5nw5R8LGDf0zyztnxQHCQnfQPFr38tM4B5ytc9QslhH6PREPNVdtzrs1UwPOSlsC8iM52NHrL07WuJlTU/bzyKhbevhsQeUEB5ytc9QslhE2uOpNqtQ8x1OgrCMY6MgF1RaOJRcNvIyo04hXvVTn+KhbevhsQeUFm0/eY5MuAoYSjSJNvbWfJxhK9hg6IMhq/JqM537UyH25xi23jl0H8vVQJ2cxiwI87yA4i4OR01wcx4fTubc2xbS+JLXhqFvZ2B3Mg5YIlwTGyVaETCATzPyIau5j4ROvmAFIhA1rGzOYwoFPQbVQwmTHMkYEnTj5LeA08C8qlxnyYt9X0YMz9zlZ+sy3ejt67W0sQviWTFeYwoFPQbVQwmTHMkYEnTj6bfr/78s0c2WzMMRMhHpZ2O3JQqbpy1sJzZv5aDPQXdsbbrSY/zHLsZMXD5Xy2M4VMOx8VOlhcfOcewflIqi7FSuLDDoGTduvbCuvqg6m/mnw3Xl9zI8HPoNUcma2VRrh13Th54QeDVoeKnbsylhIqLa3gHjgGh4TbCuvqg6m/mpCCRfht/yN6/RWEX3hXdX6RVO2CQntPK/Z5PHbtXbUOLa3gHjgGh4QhKMjY5liZnuZY1pAj+n9UxhK9hg6IMhq/JqM537UyH/a9j7FIAADqvVQJ2cxiwI87yA4i4OR01wcx4fTubc2xbS+JLXhqFvYkFEBSzTX1mTGyVaETCATzPyIau5j4ROvmAFIhA1rGzOYwoFPQbVQwmTHMkYEnTj7eVFGljaiGXnyYt9X0YMz9zlZ+sy3ejt67W0sQviWTFeYwoFPQbVQwmTHMkYEnTj6chktJkuGg9fZDJLCibhXRFP03AwS70i3GEr2GDogyGr8moznftTIfhi2b+yNKBjK9VAnZzGLAjzvIDiLg5HTXBzHh9O5tzbFtL4kteGoW9oiE/MMdX96bMbJVoRMIBPM/Ihq7mPhE6+YAUiEDWsbM5jCgU9BtVDCZMcyRgSdOPg7p4LdUpPhmfJi31fRgzP3OVn6zLd6O3rtbSxC+JZMV5jCgU9BtVDCZMcyRgSdOPqQgQabxi1fOcpvaXIZ0yVD2oZKauXn6qHzjlDjq+wtOiEUg+WNS0JCaaditdzXpmdHZEH6O3O7pVqcGMUtBZdNtRSJQ+Ih9ikgkIY+uMSYZ5BIQz6M6d7B7zJVpfJKV8AXUbdCIFq6SlbJxLQ0kug69VAnZzGLAj+xIpdAPGi9GaaQF7OZHkfXavTCzMfPYGwXUbdCIFq6SQah9Nl0r4OGkByaSAjgRgTFwnqJ1Sw8Pv6/0aj+sVoGnvqNDIaFAijmfDlHwsYN/TPLO2fFAcJCd9A8Wvfy0zhtD3V0KdNn4fo9EQ81V23OuzVTA85KWwLyIznY0esvTta4mVNT9vPIqFt6+GxB5QRtD3V0KdNn4Ta46k2q1DzHU6CsIxjoyAXVFo4lFw28jKjTiFe9VOf4qFt6+GxB5QXdW66DgBsv0r4Z4uCfsGaNzZv5aDPQXdsbbrSY/zHLsao6BzpGq+/lMOx8VOlhcfOcewflIqi7FSuLDDoGTdusInnp5EyGeN3w3Xl9zI8HPoNUcma2VRrh13Th54QeDVoeKnbsylhIqLa3gHjgGh4QInnp5EyGeN5CCRfht/yN6/RWEX3hXdX6RVO2CQntPK/Z5PHbtXbUOLa3gHjgGh4ToEwqtq3Q1xMYSvYYOiDIavyajOd+1Mh+T8vbVpze8F71UCdnMYsCPO8gOIuDkdNcHMeH07m3NsW0viS14ahb2Jlq+O1pdrQoxslWhEwgE8z8iGruY+ETr5gBSIQNaxszmMKBT0G1UMJkxzJGBJ04+fAOvKDIA9Xd8mLfV9GDM/c5WfrMt3o7eu1tLEL4lkxXmMKBT0G1UMJkxzJGBJ04+sIzbDwQUSBbGEr2GDogyGr8moznftTIfkO8lFgDok4f3Tn7qeo2cvkw7HxU6WFx85x7B+UiqLsVK4sMOgZN268XuAxGVaMj5fo9EQ81V23OuzVTA85KWwLyIznY0esvTta4mVNT9vPIqFt6+GxB5QW40NUirCjgKvVQJ2cxiwI808cfNuHlcDYPoZAW4LoRqNA57U0pbV0Q4hm9lUxZ/Cj0ZCqizSgXFxll1VvxiUpihyfjEcYrYdj32nAtIiqqWxhK9hg6IMhrCIMKF8kU5sse2Sc+QvJMlzAmjyLFcNWHOKiYR/dA3dJwOQGTzIiaHcpvaXIZ0yVDhjJKAg23jz+eeypOuq2XXO8gOIuDkdNd2uvuP93wIyNGr8f2dj9vLUNVGpU1pQEWTS8LEdsUXGjOV45/efBmJ1Oo0ols3DVwlUmwWbph1uzpr8Y/HswSOvIjOdjR6y9OM+0QITJ7aLSm5SaF+fNZUr2yCh/12V8x2G1F7wY12GTvIDiLg5HTXBzHh9O5tzbGy8mFf4poTuaDVHJmtlUa4dd04eeEHg1YkmblTET2WxF7P4jrdSGF2A5IzDa1+Wc6HJ1chJfin7mnJYwGSviBLkCU8mZR9KzOPPKncHLQDRw9W3fArHz9VQn3HirXqiVBSBOMDkidgeaTGvGF5JEbnOmvxj8ezBI68iM52NHrL07WuJlTU/bzyKhbevhsQeUEf60prjCcRYhtwNHQTC8L39FQ5j0WJvjfdyTZnlY00+ybJVWvOld+Q7P6EfC0fyLh+j0RDzVXbc4RRtBw0qBgQj7yvqfnRzXqvCySAfjbkyHGQI93VoFVz0t7CSssGK/at7JNYlukpg+nGXHY+G48UJMo/PiOJBSqCX5Q9lRGP9v7+NwYGqD8YTek0g47EuXldQOe+0Dj9yx996BkmghEcIOzgg/PZW/sxslWhEwgE8+MrbSfAkciqBoew7sONL9MN9ImDxkFkEHw3Xl9zI8HPfIir3QCjB6dt8+PIucwrxs1tOMtueW8Iudq8n4Z91+bo4IgaxLLCiA40yVSOvhtw0pMIsGvnkXhDj+2w0T24lkURP+RLSVx4IxskGgGEGWdQ1UalTWlARQhB5+9Ze51YJR4tlPVZchYdMWgxA+zpDQIee8OMjrGhLLO6xir5X+AY3Kwk7/9OxKZZRgjEKgmYe8dgSpKyl9R0+v0E+3Yh72NvgMJnONh6557Kk66rZdeMD+8Dw0ymLg=="/>
  <p:tag name="MENTOGRAPHOPTIONS" val="/piyB5pUgjkR1Mt+wiYOnlO5jXdb7sKbyqvtCFY2tuEJZIbd6kCtX+C9ZUZvEAvbhYWyPOIj9naikt3jKBigLTSlsjSXXkmC9NBZk5wcHdUAFs3JETjHC/jFv5++V1s4xSn/l7e1S8Sy28pavtPgljKY9r11E3ptstvKWr7T4JYil///gnCb2+6zvrQfKe5jthfTKxuXKWjFxA/jlExvKSFUAWqqYV2dSEQiOEdXH0Tr0MmfdA69AAn3slFAQvCGe9ELP/bZisWDlLRoPkyo5/m4Y9FpSwH/4T+bwlY/3IsKZRFhJXgf7bMuTfrT9QyWK7fjBTmeV7wZAQtIUTdskVmr9ZNFIOp0pGfXyLR6STNYrfqePVu9y0hEIjhHVx9E34ucoWi2ApFpAS4IL3/5Jc++XvK6OwxknesQy35sqOD78chQlyM6ZDPcKmMmWNFzXpzs1aJ3tAtQea0fLHKJvQpzxZPqR4a4XbA65JdIWSzA/HtVsUWnh0hEIjhHVx9EJuhEpZQzotVYrfqePVu9y0hEIjhHVx9E34ucoWi2ApEnpw9qeR0bFyFUAWqqYV2dJsXlSz1X+WIZAQtIUTdskdzYKqUYcnmnojVLtOxmEueL9wcfLQGCDAhNbXtYM99lWK36nj1bvcsmxeVLPVf5YmY7yQ1+fEqFbEXhel10ATkR3i5Fe4too9EouvJ6zqXMIVHnmVrzenz2sbGpvTjLrCTs8lDMlYUQVYmkVflGR+M6h0yTc4V9A+a/NBPCCHtPyl95VVfiicnc2CqlGHJ5p+wqEjR1lGi7J7604BMxGCVbZTrlmams3b1UCdnMYsCPZjvJDX58SoWs7Bb2/8nT7FysT9w1JXTxIcTE92zq3GXA/HtVsUWnhxIeUkUh63wauNAh1qcHfrAz3CpjJljRc9qvkectjIwAvIqV1/nF9A8Kc8WT6keGuB7zC1TQ295q5trP900t7jUb0c/fTE50oSe14Mp+oPdq8jAA52ZjYQ3HOCiGgEGnzL1UCdnMYsCPZjvJDX58SoUGqFDb1zWKIc++XvK6Owxku4Rmqzzhe2HXP30qQj66NzPcKmMmWNFz2q+R5y2MjABQea0fLHKJvQpzxZPqR4a4qJYdM28N0kRzCbdC6apjhhiPN5X6B1sB0Si68nrOpcybfr/78s0c2WzMMRMhHpZ2twimQlrK7c4k7PJQzJWFECU+FnRUcsY8pYZ4Z/5WD/aOx5Ha6wAU7vg95hnimeYRwPx7VbFFp4fbCuvqg6m/miL8SD+Z2M9FWK36nj1bvcvbCuvqg6m/mt+LnKFotgKRJ6cPankdGxcT/k1yCxkBo9EouvJ6zqXMr97Ra5NiEDuOa1P8jw0qVyTs8lDMlYUQZMXD5Xy2M4U6h0yTc4V9A2F77XVuTS6qp2KjikbXBjsCSnBJbBw07M++XvK6Owxk4QrYv9hgU8ndCnkaZSVVj6flG+b9A2CfJOzyUMyVhRAkoMAT0BORYgxJepRKubfXqXQrkwt7QbH4PeYZ4pnmEcD8e1WxRaeHISjI2OZYmZ4i/Eg/mdjPRVit+p49W73LISjI2OZYmZ7fi5yhaLYCkSenD2p5HRsXE/5NcgsZAaPRKLryes6lzAJKcElsHDTsjmtT/I8NKlck7PJQzJWFEN5UUaWNqIZeOodMk3OFfQNhe+11bk0uqqdio4pG1wY7TXody/axGmjPvl7yujsMZK7hgsjqrCmtlSQQTnKZkKHa84YQ2IcoY5vQI0MJ8oBSWK36nj1bvcs+ioHNlUgBVCenD2p5HRsXwwvegFyTkRX4PeYZ4pnmEcD8e1WxRaeHPoqBzZVIAVQi/Eg/mdjPRVit+p49W73LPoqBzZVIAVTfi5yhaLYCkSenD2p5HRsXE/5NcgsZAaPRKLryes6lzE16Hcv2sRpojmtT/I8NKlck7PJQzJWFEA7p4LdUpPhmOodMk3OFfQNhe+11bk0uqqdio4pG1wY7pCBBpvGLV87Pvl7yujsMZOJnoG8O3KugKnDeJgIRX2kk7PJQzJWFEN0JiBRh2garjseR2usAFO4e8wtU0Nveaubaz/dNLe41DrFjaeOPsRgnteDKfqD3avIwAOdmY2EN0rlBJF5HvVe9VAnZzGLAj2Y7yQ1+fEqFBqhQ29c1iiHPvl7yujsMZOJnoG8O3Kug1z99KkI+ujcz3CpjJljRc1R0TfU3Uqf8UHmtHyxyib0Kc8WT6keGuKiWHTNvDdJEPdcapWPcnKgYjzeV+gdbAdEouvJ6zqXMBv63qc+crKMz3CpjJljRc2uxROPRrnzieUAcmhJB3ipgs+ARwfl4tfg95hnimeYRwPx7VbFFp4envqNDIaFAiiL8SD+Z2M9FWK36nj1bvcunvqNDIaFAit+LnKFotgKRJ6cPankdGxcT/k1yCxkBo9EouvJ6zqXMBv63qc+crKOOa1P8jw0qVyTs8lDMlYUQDV3+Khz5pd06h0yTc4V9A2F77XVuTS6qp2KjikbXBjsSiwKwjJktcc++XvK6Owxk0UNfZWTMw9MqcN4mAhFfaSTs8lDMlYUQ0YtZSPlbD9+Ox5Ha6wAU7h7zC1TQ295q5trP900t7jVBb9OYJpgSuSe14Mp+oPdq8jAA52ZjYQ0NzunH3fAG6r1UCdnMYsCPZjvJDX58SoUGqFDb1zWKIc++XvK6Owxk0UNfZWTMw9PXP30qQj66NzPcKmMmWNFzXUIX/atf0dlQea0fLHKJvQpzxZPqR4a4qJYdM28N0kQGISnmbdUT0BiPN5X6B1sB0Si68nrOpcwjLw0o9zhEQjPcKmMmWNFzekCga2bJ5sN5QByaEkHeKmCz4BHB+Xi1+D3mGeKZ5hHA/HtVsUWnh+gTCq2rdDXEIvxIP5nYz0VYrfqePVu9y+gTCq2rdDXE34ucoWi2ApEnpw9qeR0bFxP+TXILGQGj0Si68nrOpcwjLw0o9zhEQo5rU/yPDSpXJOzyUMyVhRB8A68oMgD1dzqHTJNzhX0DYXvtdW5NLqqnYqOKRtcGO7CM2w8EFEgWGQELSFE3bJHc2CqlGHJ5p4tdQ/REej/rM9wqYyZY0XNuptiXUc/BTLeHtkCLTAgHbEXhel10ATlpAS4IL3/5Jc++XvK6Owxkqkv/pfsPekInteDKfqD3avIwAOdmY2ENW2U65ZmprN33Tn7qeo2cvjqHTJNzhX0D5r80E8IIe0/KX3lVV+KJydzYKqUYcnmni11D9ER6P+uOa1P8jw0qVyTs8lDMlYUQsIzbDwQUSBbfi5yhaLYCkSenD2p5HRsXNPHHzbh5XA2D6GQFuC6EajQOe1NKW1dEOIZvZVMWfwrVKMaQ0DndKzTxx824eVwNg+hkBbguhGpq6kUDUOLAkG4FGDP4TCaEUCNISaYgka7pNCay2y1so761HFSrPpftFR/nhoakDRwokjhQNgbGNDiGb2VTFn8KbOobT9VMMNFW4kcqisbH/xIeDy9c1Ue4VPEAIiBV77x8302GS39Os6EjkqX/PfljoHWpnK56RlPIApIgpES79B+pJaEtbBIEzAqLxCh4Nb8fzzcL7K/IIFlEhbSTKdVEJslVa86V35BjVJr2+YegU8qr7QhWNrbhJslVa86V35COGnECSiGcGv7nqxJougi4WpizaZw3lqUXxFs50344sV19uO0Yd04Fy/vRZ7WjlRdEg2+aIThDBjn3rl1st7OAcVgeVZRhJHcYvmU++GKJ6VhaXiqOFn6gx8K23Wjb5fxGEiSU8YuEHVqYs2mcN5alF8RbOdN+OLGysiBPt1xhnEBj5mRK1gQJr8nH4BVBSzpEg2+aIThDBm6Uv3g0JIR5xoNsdjgDRAh8302GS39OsxfEWznTfjixHYaBec4AKWoNqD7ZEKgW75/TXr/kZJMeF8RbOdN+OLF04OJhEFTbUARyWwcpz2C+5fyqDQ3LOqFIhDjdomih0SoW3r4bEHlBQvbs4Doc9W6pYas2LWMuJvrDpJhLeYu6i8H5UARXm1B8iKvdAKMHp9qRNn5SIQDXkf6VvV5UZ1RYrfqePVu9y1B5rR8scom9SRRCT/p/MwMzBvWJiAeDg1it+p49W73LUHmtHyxyib0e8wtU0NveaqAu89jgY36qWK36nj1bvct5QByaEkHeKgpzxZPqR4a4CnPFk+pHhrjaOtFFFIWo/6/nDclD6iAgZKo/tvPfLF+pt+hP1H5+mRb4kyhfr9gTVZp+eY9Em/Gl+scSBVUFv50rqIpcx/NTBat93LUOlsvxY0BFt6bRMRkBC0hRN2yRAVyu81JFyX0Fq33ctQ6Wy/FjQEW3ptExqDKH4rCuDV/PxkgPcTkBbQWrfdy1DpbL8WNARbem0TEL22e4SZbPzYQHSp4y5eNhAMj7JwRJSZMOimUutZgb/ADgoFy8sMN3WA2W/lHG6/wOimUutZgb/MDPOzHAdI1jzVSTUGa7tGU14BUID8jVPw=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i+7baFRR24xyqvtCFY2tuF1TqWaZy+Yicqr7QhWNrbhmdw+eTdZug/TxWse7Y2N0+d4CIuBLUIIvORnuZOTR7vzQIf3c8YgaqdhmZemRqfmUrDf6uhtDgKytVCYiYoXQtGr8f2dj9vLbuIsvFTffIfuUHYQ5Sq8O6dio4pG1wY7THpv9C//rtEBXE3T6ktKm1e/mdpDAeqboBL9HxXE4HLQEVniQWK/o/hL2sY9u6jSFAdpGsqOq90dGCOovRhuyTFhR4SMbzn4MNAG0TfM8y3Pvl7yujsMZJ3rEMt+bKjgKnDeJgIRX2kk7PJQzJWFEPdOfup6jZy+YLPgEcH5eLX4PeYZ4pnmEcD8e1WxRaeHSEQiOEdXH0Qi/Eg/mdjPRVit+p49W73LSEQiOEdXH0Tfi5yhaLYCkSenD2p5HRsXE/5NcgsZAaPRKLryes6lzItdQ/REej/rjmtT/I8NKlck7PJQzJWFEPdOfup6jZy+OodMk3OFfQNhe+11bk0uqqdio4pG1wY7EGPNp+5jbPPboUiVYnceKaoctqTrfRvIXfMm2DEVp4+WK6PPOKq/h0u93yrDEcEadNOiAAptorvk/6epABKbKYHY1IOOXasUvRug1CcHmRPPvl7yujsMZBspwNm6KnlJKnDeJgIRX2kk7PJQzJWFEFWJpFX5RkfjOodMk3OFfQPtZllKtuHipObaz/dNLe413NgqpRhyeacnteDKfqD3avIwAOdmY2ENW2U65ZmprN29VAnZzGLAj2Y7yQ1+fEqFBqhQ29c1iiHPvl7yujsMZBspwNm6KnlJ1z99KkI+ujcz3CpjJljRc5x41DzQZqJbUHmtHyxyib0Kc8WT6keGuKiWHTNvDdJEwVrNGNvkTpcYjzeV+gdbAdEouvJ6zqXMQABe+IAResgz3CpjJljRc9qvkectjIwAeUAcmhJB3ipgs+ARwfl4tfg95hnimeYRwPx7VbFFp4cSHlJFIet8GiL8SD+Z2M9FWK36nj1bvcsSHlJFIet8Gt+LnKFotgKRJ6cPankdGxcT/k1yCxkBo9EouvJ6zqXMQABe+IAResiOa1P8jw0qVyTs8lDMlYUQS3gNPAvKpcY6h0yTc4V9A2F77XVuTS6qp2KjikbXBjuv3tFrk2IQO8++XvK6OwxkahpzgR0gH9oqcN4mAhFfaSTs8lDMlYUQZMXD5Xy2M4U6h0yTc4V9A+1mWUq24eKk5trP900t7jW6VAn+M3hLWSe14Mp+oPdq8jAA52ZjYQ0pbdNHtGfiQr1UCdnMYsCPZjvJDX58SoUGqFDb1zWKIc++XvK6OwxkahpzgR0gH9rXP30qQj66NzPcKmMmWNFzWRv3W4Zbry9Qea0fLHKJvQpzxZPqR4a4qJYdM28N0kQlySjKPRWkThiPN5X6B1sB0Si68nrOpcwCSnBJbBw07DPcKmMmWNFzTooRQUVQfop5QByaEkHeKgpzxZPqR4a4HvMLVNDb3mrm2s/3TS3uNZUspGW/eQSgJ7Xgyn6g92ryMADnZmNhDZ/z0gZF2mOYvVQJ2cxiwI9mO8kNfnxKhQaoUNvXNYohz75e8ro7DGThCti/2GBTydc/fSpCPro3M9wqYyZY0XNOihFBRVB+ilB5rR8scom9CnPFk+pHhriolh0zbw3SREmOpZDPhIZfGI83lfoHWwHRKLryes6lzE16Hcv2sRpoM9wqYyZY0XPcBTiM3W5yX8QgAI4H9Vvu196Bpob3NK7X3oGmhvc0rvg95hnimeYRwPx7VbFFp4c+ioHNlUgBVCL8SD+Z2M9FWK36nj1bvcs+ioHNlUgBVN+LnKFotgKRJ6cPankdGxcT/k1yCxkBo9EouvJ6zqXMTXody/axGmiOa1P8jw0qVyTs8lDMlYUQDungt1Sk+GY6h0yTc4V9A2F77XVuTS6qp2KjikbXBjukIEGm8YtXzs++XvK6Owxk4megbw7cq6AqcN4mAhFfaSTs8lDMlYUQzbTJgEPT7K7FBuWy5iTmlB7zC1TQ295q5trP900t7jUOsWNp44+xGCe14Mp+oPdq8jAA52ZjYQ3SuUEkXke9V71UCdnMYsCPZjvJDX58SoUGqFDb1zWKIc++XvK6Owxk4megbw7cq6DXP30qQj66NzPcKmMmWNFzVHRN9TdSp/xQea0fLHKJvQpzxZPqR4a4qJYdM28N0kQ91xqlY9ycqBiPN5X6B1sB0Si68nrOpcwG/repz5ysozPcKmMmWNFza7FE49GufOJ5QByaEkHeKuIZT4+607FeHvMLVNDb3mrm2s/3TS3uNTsg2NaGk88gJ7Xgyn6g92ryMADnZmNhDQbnx2/i24qevVQJ2cxiwI9mO8kNfnxKhQaoUNvXNYohz75e8ro7DGSPCmqW9bO6t9c/fSpCPro3M9wqYyZY0XNrsUTj0a584lB5rR8scom9CnPFk+pHhriolh0zbw3SROyq3RurTzGfGI83lfoHWwHRKLryes6lzBKLArCMmS1xM9wqYyZY0XNdQhf9q1/R2XlAHJoSQd4q4hlPj7rTsV4e8wtU0Nveaubaz/dNLe41QW/TmCaYErknteDKfqD3avIwAOdmY2ENDc7px93wBuq9VAnZzGLAj2Y7yQ1+fEqFBqhQ29c1iiHPvl7yujsMZNFDX2VkzMPT1z99KkI+ujcz3CpjJljRc11CF/2rX9HZUHmtHyxyib0Kc8WT6keGuKiWHTNvDdJEBiEp5m3VE9AYjzeV+gdbAdEouvJ6zqXMIy8NKPc4REIz3CpjJljRc3pAoGtmyebDfcmkiWcGDSFgs+ARwfl4tfg95hnimeYRwPx7VbFFp4foEwqtq3Q1xCL8SD+Z2M9FWK36nj1bvcvoEwqtq3Q1xN+LnKFotgKRJ6cPankdGxcT/k1yCxkBo9EouvJ6zqXMIy8NKPc4REKOa1P8jw0qVyTs8lDMlYUQfAOvKDIA9Xc6h0yTc4V9A2F77XVuTS6qp2KjikbXBjuwjNsPBBRIFhkBC0hRN2yR3NgqpRhyeaeLXUP0RHo/6zPcKmMmWNFzbqbYl1HPwUwFq6UWCAKyAUbFekYRoc702fccelePXGcR3i5Fe4too9EouvJ6zqXMsIzbDwQUSBYi/Eg/mdjPRVit+p49W73Lxe4DEZVoyPlQea0fLHKJvQpzxZPqR4a4XbA65JdIWSzA/HtVsUWnh8XuAxGVaMj51z99KkI+ujcz3CpjJljRc26m2JdRz8FMvVQJ2cxiwI9mO8kNfnxKhdmIGvI4QasovrUcVKs+l+1PbLDUYnh9YG4FGDP4TCaEUCNISaYgka40Ku7eAUvXir61HFSrPpftJWWVMCWi7UiQdVVfu/newjiGb2VTFn8KBqhQ29c1iiE08cfNuHlcDYPoZAW4LoRqXV/LvKFp24huBRgz+EwmhFAjSEmmIJGuoSOSpf89+WObThJK1Oqi6ScuHjt7lJroIhqS1TBEzb4fqSWhLWwSBGuysGaXctdu/X9gyr1LCmqll4D21pnZ6qEjkqX/PfljWUSFtJMp1UTX7dG8Ayt1sBjJOyyUvAVXRINvmiE4Qwbsg11WCDM1xcv70We1o5UXRINvmiE4QwY+ch25C28Bj/NAh/dzxiBqmf1ppmjewuIXrD75D2jlcMqr7QhWNrbhGL5lPvhiielrV3Dso1+dbMD8e1WxRaeHijhkqr49UyFEg2+aIThDBs6nD16ZHJBQymBl/9a2IqAEclsHKc9gvsSobJL56N3IyUZJxNAGhfSw6v10NnmlrcD8e1WxRaeHJslVa86V35CyG8fB8P75tNHZEH6O3O7pIhqS1TBEzb7EqGyS+ejdyCh1jf/zfh+tyvF8rdkst8AdLR+Juv8xI5n9aaZo3sLilIGv4JJHhBBjBrnQWjDHKuncCY29s+1mNXxc+Yf8za/mMKBT0G1UMPCP5270wh8m0ndKAutwksN129gJ6O71MdTcPVJT78K/n9Nev+Rkkx7+56sSaLoIuFBWyHX2kMV+hK0Mi50EAH1AWrRQ+9bULGCz4BHB+Xi11lnvonzH2ir6TsRJ1Lf9w0BatFD71tQsYLPgEcH5eLWrNJuKMcokNSK79AdY2MLQE5i9C2x2rW1Jqm2oxlGFVUmqbajGUYVV9pRUMxFSURxkV3X3pn1fgoFeiKFc6NtM30vHR8OUIxYMXOwEiuCDRzLEuObTYfZKGk6f6fSlo2XKq+0IVja24QbLWa1K5nGmVzq3q6kwf+72tElnV8MQPcD8e1WxRaeHBstZrUrmcaZXOrerqTB/7kqaW5cONnFDQ7y7Ag4KqAYGy1mtSuZxplc6t6upMH/u6nj0hIc93NGDGFj8ogg0NYF1/oXpPM3yci8dh6bqqNCvjT5v7gDc2tGh1v1elaIbci8dh6bqqNDkm8CdtyALwslTFJxZl8TRKMj3ahV0EZlFcVsn/D7XI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EJZIbd6kCtXxW1kPy6K52WEUWe8SUgcIKa9ZDDTApYqejEXln3L+GkMMs2Hs4RnqJhXy5T4gfZNnCLjMrzIhFkxE+nWWzcvnFNjAQAXMsmXqZTo5LYXlzwMATKXpJaaDymU6OS2F5c8L9aEXHxvgI+srVQmImKF0LRq/H9nY/by27iLLxU33yHgK8TuXuROsKnYqOKRtcGO6t0Ro7gPASr5mMmyxc8iKJ6ceqHd8VwWx6XyywY+izdikxHYlxtVJgv5qv0weZPuyMEO+uODrQmrEMfPop+f3wsWGRJlYrDcIc9E6CNj1IEz75e8ro7DGSd6xDLfmyo4Cpw3iYCEV9pJOzyUMyVhRD3Tn7qeo2cvmCz4BHB+Xi1+D3mGeKZ5hHA/HtVsUWnh0hEIjhHVx9EIvxIP5nYz0VYrfqePVu9y0hEIjhHVx9E34ucoWi2ApEnpw9qeR0bFxP+TXILGQGj0Si68nrOpcyLXUP0RHo/645rU/yPDSpXJOzyUMyVhRD3Tn7qeo2cvjqHTJNzhX0DYXvtdW5NLqqnYqOKRtcGOyFR55la83p8z75e8ro7DGQbKcDZuip5SUBZUDdnCv7k11lXLduAGYQz3CpjJljRc5x41DzQZqJbEvVCS1ygx76Ox5Ha6wAU7vg95hnimeYRwPx7VbFFp4cmxeVLPVf5YiL8SD+Z2M9FWK36nj1bvcsmxeVLPVf5Yt+LnKFotgKRJ6cPankdGxcT/k1yCxkBo9EouvJ6zqXMIVHnmVrzenyOa1P8jw0qVyTs8lDMlYUQVYmkVflGR+M6h0yTc4V9A2F77XVuTS6qp2KjikbXBjtAAF74gBF6yM++XvK6Owxku4Rmqzzhe2FAWVA3Zwr+5HeLtu2QFcMGM9wqYyZY0XPar5HnLYyMAHlAHJoSQd4qYLPgEcH5eLX4PeYZ4pnmEcD8e1WxRaeHEh5SRSHrfBoi/Eg/mdjPRVit+p49W73LEh5SRSHrfBrfi5yhaLYCkSenD2p5HRsXE/5NcgsZAaPRKLryes6lzEAAXviAEXrIjmtT/I8NKlck7PJQzJWFEEt4DTwLyqXGOodMk3OFfQNhe+11bk0uqqdio4pG1wY7r97Ra5NiEDvPvl7yujsMZGoac4EdIB/aQFlQN2cK/uTpfKSTsrX45xh5juGRSCRXJOzyUMyVhRBkxcPlfLYzhTqHTJNzhX0D7WZZSrbh4qTm2s/3TS3uNbpUCf4zeEtZJ7Xgyn6g92ryMADnZmNhDSlt00e0Z+JCvVQJ2cxiwI9mO8kNfnxKhQaoUNvXNYohz75e8ro7DGRqGnOBHSAf2tc/fSpCPro3M9wqYyZY0XNZG/dbhluvL1B5rR8scom9CnPFk+pHhriolh0zbw3SRCXJKMo9FaROGI83lfoHWwHRKLryes6lzLuxiYE8p2TWCcxdP4Z1L9YjCe6B8jx5PSTs8lDMlYUQJKDAE9ATkWJJqm2oxlGFVY7HkdrrABTu+D3mGeKZ5hHA/HtVsUWnhyEoyNjmWJmeIvxIP5nYz0VYrfqePVu9yyEoyNjmWJme34ucoWi2ApEnpw9qeR0bFxP+TXILGQGj0Si68nrOpcwCSnBJbBw07I5rU/yPDSpXJOzyUMyVhRDeVFGljaiGXjqHTJNzhX0DYXvtdW5NLqqnYqOKRtcGO016Hcv2sRpoz75e8ro7DGSu4YLI6qwprUBZUDdnCv7kgSL/qjoi7hrNNXd4X4oxBFOOjvnvoz/MBaulFggCsgHuQrG22s7ft+5Csbbazt+3MksiRyD+EwrPvl7yujsMZK7hgsjqrCmt+/HIUJcjOmQz3CpjJljRc9wFOIzdbnJfUHmtHyxyib0Kc8WT6keGuF2wOuSXSFkswPx7VbFFp4c+ioHNlUgBVCboRKWUM6LVWK36nj1bvcs+ioHNlUgBVN+LnKFotgKRJ6cPankdGxchVAFqqmFdnTy9F9KU/deWGQELSFE3bJEOsWNp44+xGHPxqBrMXn++quKV83rEU+sz3CpjJljRc1R0TfU3Uqf8s/HbTVGmtcoUDqxpzeL/0vg95hnimeYRwPx7VbFFp4c8vRfSlP3XliL8SD+Z2M9FWK36nj1bvcs8vRfSlP3Xlt+LnKFotgKRJ6cPankdGxcT/k1yCxkBo9EouvJ6zqXMpCBBpvGLV86Oa1P8jw0qVyTs8lDMlYUQzbTJgEPT7K46h0yTc4V9A2F77XVuTS6qp2KjikbXBjsG/repz5yso8++XvK6OwxkjwpqlvWzurcqcN4mAhFfaSTs8lDMlYUQWe+kryZDhekMSXqUSrm310DcL1OS/vBP+D3mGeKZ5hHA/HtVsUWnh6e+o0MhoUCKIvxIP5nYz0VYrfqePVu9y6e+o0MhoUCK34ucoWi2ApEnpw9qeR0bFxP+TXILGQGj0Si68nrOpcwG/repz5yso45rU/yPDSpXJOzyUMyVhRANXf4qHPml3TqHTJNzhX0DYXvtdW5NLqqnYqOKRtcGOxKLArCMmS1xz75e8ro7DGTRQ19lZMzD0ypw3iYCEV9pJOzyUMyVhRDRi1lI+VsP3wxJepRKubfXQNwvU5L+8E/4PeYZ4pnmEcD8e1WxRaeHCJ56eRMhnjci/Eg/mdjPRVit+p49W73LCJ56eRMhnjffi5yhaLYCkSenD2p5HRsXE/5NcgsZAaPRKLryes6lzBKLArCMmS1xjmtT/I8NKlck7PJQzJWFEGqOgc6Rqvv5OodMk3OFfQNhe+11bk0uqqdio4pG1wY7Iy8NKPc4RELPvl7yujsMZHUIUS2a6KCJKnDeJgIRX2kk7PJQzJWFECZavjtaXa0KQbeUJ6NBxw4e8wtU0Nveaubaz/dNLe41XH0HRG/zBFcnteDKfqD3avIwAOdmY2ENtuwWIZVkyXy9VAnZzGLAj2Y7yQ1+fEqFBqhQ29c1iiHPvl7yujsMZHUIUS2a6KCJ1z99KkI+ujcz3CpjJljRc3pAoGtmyebDUHmtHyxyib0Kc8WT6keGuKiWHTNvDdJE2MqUSthFsRIhxMT3bOrcZcD8e1WxRaeHxe4DEZVoyPkqcN4mAhFfaSTs8lDMlYUQsIzbDwQUSBbZ9xx6V49cZxJPvbxU13BtMksiRyD+EwrPvl7yujsMZKpL/6X7D3pCJ7Xgyn6g92ryMADnZmNhDVtlOuWZqazd905+6nqNnL46h0yTc4V9A+a/NBPCCHtPyl95VVfiicnc2CqlGHJ5p4tdQ/REej/rjmtT/I8NKlck7PJQzJWFELCM2w8EFEgW34ucoWi2ApEnpw9qeR0bFzTxx824eVwNg+hkBbguhGo0DntTSltXRDiGb2VTFn8KR2BI6olfJnU08cfNuHlcDYPoZAW4LoRqaupFA1DiwJBuBRgz+EwmhFAjSEmmIJGu6TQmststbKO+tRxUqz6X7RUf54aGpA0cKJI4UDYGxjQ4hm9lUxZ/CmzqG0/VTDDRVuJHKorGx/8SHg8vXNVHuFTxACIgVe+8fN9Nhkt/TrOhI5Kl/z35Y6B1qZyuekZTyAKSIKREu/QfqSWhLWwSBMwKi8QoeDW/H883C+yvyCBZRIW0kynVRCbJVWvOld+QY1Sa9vmHoFPKq+0IVja24SbJVWvOld+QjhpxAkohnBr+56sSaLoIuFqYs2mcN5alF8RbOdN+OLFdfbjtGHdOBcv70We1o5UXRINvmiE4QwY5965dbLezgHFYHlWUYSR3GL5lPvhiielYWl4qjhZ+oMfCtt1o2+X8RhIklPGLhB1amLNpnDeWpRfEWznTfjixsrIgT7dcYZxAY+ZkStYECa/Jx+AVQUs6RINvmiE4QwZulL94NCSEecaDbHY4A0QIfN9Nhkt/TrMXxFs50344sR2GgXnOAClqDag+2RCoFu+f016/5GSTHhfEWznTfjixdODiYRBU21AEclsHKc9gvuX8qg0NyzqhSIQ43aJoodEqFt6+GxB5QUL27OA6HPVuqWGrNi1jLib6w6SYS3mLuovB+VAEV5tQfIir3QCjB6fakTZ+UiEA15H+lb1eVGdUWK36nj1bvctQea0fLHKJvUkUQk/6fzMDMwb1iYgHg4NYrfqePVu9y1B5rR8scom9HvMLVNDb3mqgLvPY4GN+qlit+p49W73LeUAcmhJB3ioKc8WT6keGuApzxZPqR4a42jrRRRSFqP+v5w3JQ+ogIGSqP7bz3yxfqbfoT9R+fpkW+JMoX6/YE1WafnmPRJvxpfrHEgVVBb+dK6iKXMfzUwWrfdy1DpbL8WNARbem0TEZAQtIUTdskQFcrvNSRcl9Bat93LUOlsvxY0BFt6bRMagyh+Kwrg1fz8ZID3E5AW0Fq33ctQ6Wy/FjQEW3ptExC9tnuEmWz82EB0qeMuXjYQDI+ycESUmTDoplLrWYG/wA4KBcvLDDd1gNlv5Rxuv8DoplLrWYG/zAzzsxwHSNY81Uk1Bmu7RlNeAVCA/I1T8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/YFC0mtxGKwIk+qwXrLv9Ly+xjDM0bd6eC7rw35+ist5aDKwD0sCj9qEgQpxkHIzuOcZ9SFCThFEgfMq67T5m1rh6lgM5GJW7pn4k1CW/F7ziomEf3QN3Rwv5pwcFLu9ikULYankZG+9NBZk5wcHdV3UnyWlGNtlgRofYGbbtvcZjH5AyLahZ2w/FYdmBWryP3FbwQPrILapEo0IW/7YBG2nWcMHYBx8uMnBUYibLOSzkH5uDOumj7tRkg3vbxtZXyYt9X0YMz9zlZ+sy3ejt67W0sQviWTFeYwoFPQbVQwmTHMkYEnTj6LXUP0RHo/63Kb2lyGdMlQ9qGSmrl5+qiwGIm1B/eUA4hFIPljUtCQmmnYrXc16ZnR2RB+jtzu6VqXw9tfZTCsbUUiUPiIfYpIJCGPrjEmGeQSEM+jOnewe8yVaXySlfAF1G3QiBaukgmSkYzIkrrgvVQJ2cxiwI/sSKXQDxovRmmkBezmR5H12r0wszHz2BsF1G3QiBaukswLGtjmAAW3iIOYKRyLkSBQNRezD8fFCHNm/loM9Bd2xtutJj/McuxViaRV+UZH40w7HxU6WFx85x7B+UiqLsVK4sMOgZN26ybF5Us9V/lifDdeX3Mjwc+g1RyZrZVGuHXdOHnhB4NWh4qduzKWEiotreAeOAaHhCbF5Us9V/likIJF+G3/I3r9FYRfeFd1fpFU7YJCe08r9nk8du1dtQ4treAeOAaHhBIeUkUh63wa1D2NF68mvKwxcJ6idUsPD7+v9Go/rFaBEh5SRSHrfBo5nw5R8LGDf0zyztnxQHCQnfQPFr38tM5m0/eY5MuAoX6PREPNVdtzrs1UwPOSlsC8iM52NHrL07WuJlTU/bzyKhbevhsQeUFm0/eY5MuAoU2uOpNqtQ8x1OgrCMY6MgF1RaOJRcNvIyo04hXvVTn+KhbevhsQeUFzAHIq5YwXnK+GeLgn7Bmjc2b+Wgz0F3bG260mP8xy7GTFw+V8tjOFTDsfFTpYXHznHsH5SKouxUriww6Bk3br2wrr6oOpv5p8N15fcyPBz6DVHJmtlUa4dd04eeEHg1aHip27MpYSKi2t4B44BoeE2wrr6oOpv5qQgkX4bf8jev0VhF94V3V+kVTtgkJ7Tyv2eTx27V21Di2t4B44BoeEISjI2OZYmZ7GEr2GDogyGr8moznftTIf9r2PsUgAAOq9VAnZzGLAjzvIDiLg5HTXBzHh9O5tzbFtL4kteGoW9iQUQFLNNfWZMbJVoRMIBPM/Ihq7mPhE6+YAUiEDWsbM5jCgU9BtVDCZMcyRgSdOPt5UUaWNqIZefJi31fRgzP3OVn6zLd6O3rtbSxC+JZMV5jCgU9BtVDCZMcyRgSdOPk16Hcv2sRpocpvaXIZ0yVD2oZKauXn6qADpHAOPfgmUiEUg+WNS0JCaaditdzXpmdHZEH6O3O7pwrfDZ06hDDRtRSJQ+Ih9ikgkIY+uMSYZ5BIQz6M6d7B7zJVpfJKV8AXUbdCIFq6Sa3n3/CJaHxi9VAnZzGLAj+xIpdAPGi9GaaQF7OZHkfXavTCzMfPYGwXUbdCIFq6SlbJxLQ0kug6kByaSAjgRgTFwnqJ1Sw8Pv6/0aj+sVoE8vRfSlP3XljmfDlHwsYN/TPLO2fFAcJCd9A8Wvfy0znzjlDjq+wtOfo9EQ81V23OuzVTA85KWwLyIznY0esvTta4mVNT9vPIqFt6+GxB5QXzjlDjq+wtOTa46k2q1DzHU6CsIxjoyAXVFo4lFw28jKjTiFe9VOf4qFt6+GxB5QRtD3V0KdNn4r4Z4uCfsGaNzZv5aDPQXdsbbrSY/zHLsDV3+Khz5pd1MOx8VOlhcfOcewflIqi7FSuLDDoGTduunvqNDIaFAinw3Xl9zI8HPoNUcma2VRrh13Th54QeDVoeKnbsylhIqLa3gHjgGh4SnvqNDIaFAipCCRfht/yN6/RWEX3hXdX6RVO2CQntPK/Z5PHbtXbUOLa3gHjgGh4QInnp5EyGeN8YSvYYOiDIavyajOd+1Mh/qiUM033/Trb1UCdnMYsCPO8gOIuDkdNcHMeH07m3NsW0viS14ahb2h04GJ5rANPUxslWhEwgE8z8iGruY+ETr5gBSIQNaxszmMKBT0G1UMJkxzJGBJ04+ao6BzpGq+/l8mLfV9GDM/c5WfrMt3o7eu1tLEL4lkxXmMKBT0G1UMJkxzJGBJ04+Iy8NKPc4REJym9pchnTJUPahkpq5efqolsw0dr2XZAeIRSD5Y1LQkJpp2K13NemZ0dkQfo7c7ukYSqshv1MD5G1FIlD4iH2KSCQhj64xJhnkEhDPozp3sHvMlWl8kpXwBdRt0IgWrpKVtiMb+3Jw6r1UCdnMYsCP7Eil0A8aL0ZppAXs5keR9dq9MLMx89gbBdRt0IgWrpLMCxrY5gAFt4tdQ/REej/rcpvaXIZ0yVD2oZKauXn6qG40NUirCjgKvVQJ2cxiwI87yA4i4OR01wcx4fTubc2xbS+JLXhqFvawjNsPBBRIFnw3Xl9zI8HPoNUcma2VRrh13Th54QeDVoeKnbsylhIqLa3gHjgGh4TF7gMRlWjI+WbyjHy4Mn5lLlFr5l6J41RY9roXErLhwfV4+evt3imvdjxZ+eioBUeV5QE5nDYsrb5DeF9vvBcX/GJ6pJHaNtzFxA/jlExvKZtOEkrU6qLpJy4eO3uUmuj1V1RYOlhwoO6zvrQfKe5jthfTKxuXKWhNrjqTarUPMY5IrXBxUDRdwAEoOQ7rneaIRSD5Y1LQkCLegHRLM0e4OfN/RFr/z0jqdGnHt5xhrgzG8EO2gCtONA57U0pbV0Q7yA4i4OR01/mr0A2Es4UByQK5u5GdkQlqQ9j6iiWaU3XdOHnhB4NWJJm5UxE9lsRez+I63UhhdlqYs2mcN5alu+b/12XqEmSaaditdzXpmdHZEH6O3O7pL87mKLr5eIw/Ihq7mPhE6+YAUiEDWsbMORwzA5uFCF3dyTZnlY00+xI+Fjh7AcdidhtRe8GNdhlXHge2Q4mr21iWvDG1MuRI/X9gyr1LCmqll4D21pnZ6v1/YMq9SwpqxNrb4VPu82PPv5wFKU7IUGpD2PqKJZpTdd04eeEHg1aHip27MpYSKuEBZNHuZ7BNhydXISX4p+7dRcSMJ6/fQTO1iCVps7b7lLX2rmOuUM+6FSns0zCxp/7+NwYGqD8YfDdeX3Mjwc+HJ1chJfin7vxb8XNyBR5L3UXEjCev30HINnFK5mz2O8fISGl47hdi7P6EfC0fyLif016/5GSTHi3iuneCqzwqfhPOKW2bkmt9szIyN68tvjGyVaETCATzX3upO4wacMqt7JNYlukpg5IXjWqlUtfDSCQhj64xJhmt7JNYlukpgzb1s3CpBKB6BZqKf0z38zgxslWhEwgE804O0uTlQvnZNvWzcKkEoHozfZ3m9GKGlTGyVaETCATzJMo/PiOJBSrnwB5NuEtTdTEcEbmHLlkd44iCJnU+K0QrUrpyncpzpVjQeIOn//HChuy5Khn2dziSXvnLT4Dnpq3etSu2bAN505lJTfdoFB5HMqtb9qJj7zPibmv4TGXZjYgKzt1P26C2F9MrG5cpaOPBn0yXqFyeMLipXlZd1UxI+wQaQveq6jXgFQgPyNU/"/>
  <p:tag name="MENTOGRAPHOPTIONS" val="/piyB5pUgjkR1Mt+wiYOnq3gwqeCIYS/yqvtCFY2tuGVh9q0NpLVV5UR4+2WItmZD4XkAV2iCPg41S1Ds3WI1zqSvJjYwKpkxAGTdQPRsIIUsgdzKkwX2bf9IlDlRQtwirQNxZkoxxVwoU8fUFcS9GkerwjOCriL/JAZUKbea68ZATk3B2AHysUp/5e3tUvEstvKWr7T4JYymPa9dRN6bbLbylq+0+CWIpf//4Jwm9vus760HynuY7YX0ysblyloxcQP45RMbykhVAFqqmFdnUhEIjhHVx9E9gULSa3EYrAiT6rBesu/0vL7GMMzRt3p4LuvDfn6Ky3loMrAPSwKP2oSBCnGQcjO45xn1IUJOEUSB8yrrtPmbWuHqWAzkYlbGQELSFE3bJFZq/WTRSDqdKRn18i0ekkzWK36nj1bvctIRCI4R1cfRN+LnKFotgKRaQEuCC9/+SXPvl7yujsMZJ3rEMt+bKjg+/HIUJcjOmQz3CpjJljRc16c7NWid7QLUHmtHyxyib0Kc8WT6keGuF2wOuSXSFkswPx7VbFFp4dIRCI4R1cfRCboRKWUM6LVWK36nj1bvctIRCI4R1cfRN+LnKFotgKRJ6cPankdGxchVAFqqmFdnSbF5Us9V/liGQELSFE3bJHc2CqlGHJ5p4iDmCkci5Eg7v5S4Np6pgQk7PJQzJWFEFWJpFX5RkfjCnPFk+pHhrge8wtU0Nveaubaz/dNLe413NgqpRhyeacnteDKfqD3avIwAOdmY2ENW2U65ZmprN29VAnZzGLAj2Y7yQ1+fEqFBqhQ29c1iiHPvl7yujsMZBspwNm6KnlJ1z99KkI+ujcz3CpjJljRc5x41DzQZqJbUHmtHyxyib0Kc8WT6keGuKiWHTNvDdJEwVrNGNvkTpcYjzeV+gdbAdEouvJ6zqXMZsD4NxqGtphpt+3tOzEP8iTs8lDMlYUQTQbnnTB7+ZmOx5Ha6wAU7h7zC1TQ295q5trP900t7jUb0c/fTE50oSe14Mp+oPdq8jAA52ZjYQ3HOCiGgEGnzL1UCdnMYsCPZjvJDX58SoUGqFDb1zWKIc++XvK6Owxku4Rmqzzhe2HXP30qQj66NzPcKmMmWNFz2q+R5y2MjABQea0fLHKJvQpzxZPqR4a4qJYdM28N0kRzCbdC6apjhhiPN5X6B1sB0Si68nrOpcyv3tFrk2IQOzPcKmMmWNFzWRv3W4Zbry9Qea0fLHKJvQpzxZPqR4a4+D3mGeKZ5hHA/HtVsUWnh9sK6+qDqb+aIvxIP5nYz0VYrfqePVu9y9sK6+qDqb+a34ucoWi2ApEnpw9qeR0bFxP+TXILGQGj0Si68nrOpcyv3tFrk2IQO45rU/yPDSpXJOzyUMyVhRBkxcPlfLYzhTqHTJNzhX0DYXvtdW5NLqqnYqOKRtcGOwJKcElsHDTsz75e8ro7DGThCti/2GBTySpw3iYCEV9pJOzyUMyVhRAkoMAT0BORYkmqbajGUYVVjseR2usAFO74PeYZ4pnmEcD8e1WxRaeHISjI2OZYmZ4i/Eg/mdjPRVit+p49W73LISjI2OZYmZ7fi5yhaLYCkSenD2p5HRsXE/5NcgsZAaPRKLryes6lzAJKcElsHDTsjmtT/I8NKlck7PJQzJWFEN5UUaWNqIZeOodMk3OFfQNhe+11bk0uqqdio4pG1wY7TXody/axGmjPvl7yujsMZK7hgsjqrCmtKnDeJgIRX2kk7PJQzJWFEIiE/MMdX96bX0/9InHmGWRfT/0iceYZZM4nc2I1AQn05trP900t7jX2SvPbPgyK+Ce14Mp+oPdq8jAA52ZjYQ1Tjo7576M/zL1UCdnMYsCPZjvJDX58SoUGqFDb1zWKIc++XvK6OwxkruGCyOqsKa3XP30qQj66NzPcKmMmWNFz3AU4jN1ucl9Qea0fLHKJvQpzxZPqR4a4qJYdM28N0kTy2+76iQJpdxiPN5X6B1sB0Si68nrOpcykIEGm8YtXzjPcKmMmWNFzVHRN9TdSp/yz8dtNUaa1yhQOrGnN4v/S+D3mGeKZ5hHA/HtVsUWnhzy9F9KU/deWIvxIP5nYz0VYrfqePVu9yzy9F9KU/deW34ucoWi2ApEnpw9qeR0bFxP+TXILGQGj0Si68nrOpcykIEGm8YtXzo5rU/yPDSpXJOzyUMyVhRDNtMmAQ9PsrjqHTJNzhX0DYXvtdW5NLqqnYqOKRtcGOwb+t6nPnKyjz75e8ro7DGSPCmqW9bO6typw3iYCEV9pJOzyUMyVhRBZ76SvJkOF6QxJepRKubfXQNwvU5L+8E/4PeYZ4pnmEcD8e1WxRaeHp76jQyGhQIoi/Eg/mdjPRVit+p49W73Lp76jQyGhQIrfi5yhaLYCkSenD2p5HRsXE/5NcgsZAaPRKLryes6lzAb+t6nPnKyjjmtT/I8NKlck7PJQzJWFEA1d/ioc+aXdOodMk3OFfQNhe+11bk0uqqdio4pG1wY7EosCsIyZLXHPvl7yujsMZNFDX2VkzMPTKnDeJgIRX2kk7PJQzJWFENGLWUj5Ww/fDEl6lEq5t9dA3C9Tkv7wT/g95hnimeYRwPx7VbFFp4cInnp5EyGeNyL8SD+Z2M9FWK36nj1bvcsInnp5EyGeN9+LnKFotgKRJ6cPankdGxcT/k1yCxkBo9EouvJ6zqXMEosCsIyZLXGOa1P8jw0qVyTs8lDMlYUQao6BzpGq+/k6h0yTc4V9A2F77XVuTS6qp2KjikbXBjsjLw0o9zhEQs++XvK6OwxkdQhRLZrooIkqcN4mAhFfaSTs8lDMlYUQJlq+O1pdrQpBt5Qno0HHDh7zC1TQ295q5trP900t7jVcfQdEb/MEVye14Mp+oPdq8jAA52ZjYQ227BYhlWTJfL1UCdnMYsCPZjvJDX58SoUGqFDb1zWKIc++XvK6OwxkdQhRLZrooInXP30qQj66NzPcKmMmWNFzekCga2bJ5sNQea0fLHKJvQpzxZPqR4a4qJYdM28N0kTYypRK2EWxEiHExPds6txlwPx7VbFFp4fF7gMRlWjI+Spw3iYCEV9pJOzyUMyVhRCwjNsPBBRIFtn3HHpXj1xnEk+9vFTXcG0ySyJHIP4TCs++XvK6Owxkqkv/pfsPekInteDKfqD3avIwAOdmY2ENW2U65ZmprN33Tn7qeo2cvjqHTJNzhX0D5r80E8IIe0/KX3lVV+KJydzYKqUYcnmni11D9ER6P+uOa1P8jw0qVyTs8lDMlYUQsIzbDwQUSBbfi5yhaLYCkSenD2p5HRsXNPHHzbh5XA2D6GQFuC6EajQOe1NKW1dEOIZvZVMWfwpTPyZV43FI8DTxx824eVwNg+hkBbguhGpq6kUDUOLAkG4FGDP4TCaEUCNISaYgka7pNCay2y1so761HFSrPpftFR/nhoakDRwokjhQNgbGNDiGb2VTFn8KbOobT9VMMNFW4kcqisbH/xIeDy9c1Ue4VPEAIiBV77x8302GS39Os6EjkqX/PfljoHWpnK56RlPIApIgpES79B+pJaEtbBIEzAqLxCh4Nb8fzzcL7K/IIFlEhbSTKdVEJslVa86V35BjVJr2+YegU8qr7QhWNrbhJslVa86V35COGnECSiGcGv7nqxJougi4WpizaZw3lqUXxFs50344sV19uO0Yd04Fy/vRZ7WjlRdEg2+aIThDBjn3rl1st7OAcVgeVZRhJHcYvmU++GKJ6VhaXiqOFn6gx8K23Wjb5fxGEiSU8YuEHVqYs2mcN5alF8RbOdN+OLGysiBPt1xhnEBj5mRK1gQJr8nH4BVBSzpEg2+aIThDBm6Uv3g0JIR5xoNsdjgDRAh8302GS39OsxfEWznTfjixHYaBec4AKWoNqD7ZEKgW75/TXr/kZJMeF8RbOdN+OLF04OJhEFTbUARyWwcpz2C+5fyqDQ3LOqFIhDjdomih0SoW3r4bEHlBQvbs4Doc9W6pYas2LWMuJvrDpJhLeYu6i8H5UARXm1B8iKvdAKMHp9qRNn5SIQDXkf6VvV5UZ1RYrfqePVu9y1B5rR8scom9SRRCT/p/MwMzBvWJiAeDg1it+p49W73LUHmtHyxyib0e8wtU0NveaqAu89jgY36qWK36nj1bvct5QByaEkHeKgpzxZPqR4a4CnPFk+pHhrjaOtFFFIWo/6/nDclD6iAgZKo/tvPfLF+pt+hP1H5+mRb4kyhfr9gTVZp+eY9Em/Gl+scSBVUFv50rqIpcx/NTBat93LUOlsvxY0BFt6bRMRkBC0hRN2yRAVyu81JFyX0Fq33ctQ6Wy/FjQEW3ptExqDKH4rCuDV/PxkgPcTkBbQWrfdy1DpbL8WNARbem0TEL22e4SZbPzYQHSp4y5eNhAMj7JwRJSZMOimUutZgb/ADgoFy8sMN3WA2W/lHG6/wOimUutZgb/MDPOzHAdI1jzVSTUGa7tGV4P3VCelEk8w=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q3gwqeCIYS/yqvtCFY2tuGVh9q0NpLVV5UR4+2WItmZD4XkAV2iCPg41S1Ds3WI1zqSvJjYwKpkxAGTdQPRsIIUsgdzKkwX2bf9IlDlRQtwirQNxZkoxxVwoU8fUFcS9GkerwjOCriL/JAZUKbea68ZATk3B2AHysUp/5e3tUvEstvKWr7T4JYymPa9dRN6bbLbylq+0+CWIpf//4Jwm9vus760HynuY7YX0ysblyloxcQP45RMbykhVAFqqmFdnUhEIjhHVx9E9gULSa3EYrAiT6rBesu/0vL7GMMzRt3p4LuvDfn6Ky3loMrAPSwKP2oSBCnGQcjO45xn1IUJOEUSB8yrrtPmbWuHqWAzkYlbGQELSFE3bJFZq/WTRSDqdKRn18i0ekkzWK36nj1bvctIRCI4R1cfRN+LnKFotgKRaQEuCC9/+SXPvl7yujsMZJ3rEMt+bKjg+/HIUJcjOmQz3CpjJljRc16c7NWid7QLUHmtHyxyib0Kc8WT6keGuF2wOuSXSFkswPx7VbFFp4dIRCI4R1cfRCboRKWUM6LVWK36nj1bvctIRCI4R1cfRN+LnKFotgKRJ6cPankdGxchVAFqqmFdnSbF5Us9V/liGQELSFE3bJHc2CqlGHJ5p4iDmCkci5Eg7v5S4Np6pgQk7PJQzJWFEFWJpFX5RkfjCnPFk+pHhrge8wtU0Nveaubaz/dNLe413NgqpRhyeacnteDKfqD3avIwAOdmY2ENW2U65ZmprN29VAnZzGLAj2Y7yQ1+fEqFBqhQ29c1iiHPvl7yujsMZBspwNm6KnlJ1z99KkI+ujcz3CpjJljRc5x41DzQZqJbUHmtHyxyib0Kc8WT6keGuKiWHTNvDdJEwVrNGNvkTpcYjzeV+gdbAdEouvJ6zqXMZsD4NxqGtphpt+3tOzEP8iTs8lDMlYUQTQbnnTB7+ZmOx5Ha6wAU7h7zC1TQ295q5trP900t7jUb0c/fTE50oSe14Mp+oPdq8jAA52ZjYQ3HOCiGgEGnzL1UCdnMYsCPZjvJDX58SoUGqFDb1zWKIc++XvK6Owxku4Rmqzzhe2HXP30qQj66NzPcKmMmWNFz2q+R5y2MjABQea0fLHKJvQpzxZPqR4a4qJYdM28N0kRzCbdC6apjhhiPN5X6B1sB0Si68nrOpcyv3tFrk2IQOzPcKmMmWNFzWRv3W4Zbry9Qea0fLHKJvQpzxZPqR4a4+D3mGeKZ5hHA/HtVsUWnh9sK6+qDqb+aIvxIP5nYz0VYrfqePVu9y9sK6+qDqb+a34ucoWi2ApEnpw9qeR0bFxP+TXILGQGj0Si68nrOpcyv3tFrk2IQO45rU/yPDSpXJOzyUMyVhRBkxcPlfLYzhTqHTJNzhX0DYXvtdW5NLqqnYqOKRtcGOwJKcElsHDTsz75e8ro7DGThCti/2GBTySpw3iYCEV9pJOzyUMyVhRAkoMAT0BORYkmqbajGUYVVjseR2usAFO74PeYZ4pnmEcD8e1WxRaeHISjI2OZYmZ4i/Eg/mdjPRVit+p49W73LISjI2OZYmZ7fi5yhaLYCkSenD2p5HRsXE/5NcgsZAaPRKLryes6lzAJKcElsHDTsjmtT/I8NKlck7PJQzJWFEN5UUaWNqIZeOodMk3OFfQNhe+11bk0uqqdio4pG1wY7TXody/axGmjPvl7yujsMZK7hgsjqrCmtKnDeJgIRX2kk7PJQzJWFEIiE/MMdX96bX0/9InHmGWRfT/0iceYZZM4nc2I1AQn05trP900t7jX2SvPbPgyK+Ce14Mp+oPdq8jAA52ZjYQ1Tjo7576M/zL1UCdnMYsCPZjvJDX58SoUGqFDb1zWKIc++XvK6OwxkruGCyOqsKa3XP30qQj66NzPcKmMmWNFz3AU4jN1ucl9Qea0fLHKJvQpzxZPqR4a4qJYdM28N0kTy2+76iQJpdxiPN5X6B1sB0Si68nrOpcykIEGm8YtXzjPcKmMmWNFzVHRN9TdSp/yz8dtNUaa1yhQOrGnN4v/S+D3mGeKZ5hHA/HtVsUWnhzy9F9KU/deWIvxIP5nYz0VYrfqePVu9yzy9F9KU/deW34ucoWi2ApEnpw9qeR0bFxP+TXILGQGj0Si68nrOpcykIEGm8YtXzo5rU/yPDSpXJOzyUMyVhRDNtMmAQ9PsrjqHTJNzhX0DYXvtdW5NLqqnYqOKRtcGOwb+t6nPnKyjz75e8ro7DGSPCmqW9bO6typw3iYCEV9pJOzyUMyVhRBZ76SvJkOF6QxJepRKubfXQNwvU5L+8E/4PeYZ4pnmEcD8e1WxRaeHp76jQyGhQIoi/Eg/mdjPRVit+p49W73Lp76jQyGhQIrfi5yhaLYCkSenD2p5HRsXE/5NcgsZAaPRKLryes6lzAb+t6nPnKyjjmtT/I8NKlck7PJQzJWFEA1d/ioc+aXdOodMk3OFfQNhe+11bk0uqqdio4pG1wY7EosCsIyZLXHPvl7yujsMZNFDX2VkzMPTKnDeJgIRX2kk7PJQzJWFENGLWUj5Ww/fDEl6lEq5t9dA3C9Tkv7wT/g95hnimeYRwPx7VbFFp4cInnp5EyGeNyL8SD+Z2M9FWK36nj1bvcsInnp5EyGeN9+LnKFotgKRJ6cPankdGxcT/k1yCxkBo9EouvJ6zqXMEosCsIyZLXGOa1P8jw0qVyTs8lDMlYUQao6BzpGq+/k6h0yTc4V9A2F77XVuTS6qp2KjikbXBjsjLw0o9zhEQs++XvK6OwxkdQhRLZrooIkqcN4mAhFfaSTs8lDMlYUQJlq+O1pdrQpBt5Qno0HHDh7zC1TQ295q5trP900t7jVcfQdEb/MEVye14Mp+oPdq8jAA52ZjYQ227BYhlWTJfL1UCdnMYsCPZjvJDX58SoUGqFDb1zWKIc++XvK6OwxkdQhRLZrooInXP30qQj66NzPcKmMmWNFzekCga2bJ5sNQea0fLHKJvQpzxZPqR4a4qJYdM28N0kTYypRK2EWxEiHExPds6txlwPx7VbFFp4fF7gMRlWjI+Spw3iYCEV9pJOzyUMyVhRCwjNsPBBRIFtn3HHpXj1xnEk+9vFTXcG0ySyJHIP4TCs++XvK6Owxkqkv/pfsPekInteDKfqD3avIwAOdmY2ENW2U65ZmprN33Tn7qeo2cvjqHTJNzhX0D5r80E8IIe0/KX3lVV+KJydzYKqUYcnmni11D9ER6P+uOa1P8jw0qVyTs8lDMlYUQsIzbDwQUSBbfi5yhaLYCkSenD2p5HRsXNPHHzbh5XA2D6GQFuC6EajQOe1NKW1dEOIZvZVMWfwpTPyZV43FI8DTxx824eVwNg+hkBbguhGpq6kUDUOLAkG4FGDP4TCaEUCNISaYgka7pNCay2y1so761HFSrPpftFR/nhoakDRwokjhQNgbGNDiGb2VTFn8KbOobT9VMMNFW4kcqisbH/xIeDy9c1Ue4VPEAIiBV77x8302GS39Os6EjkqX/PfljoHWpnK56RlPIApIgpES79B+pJaEtbBIEzAqLxCh4Nb8fzzcL7K/IIFlEhbSTKdVEJslVa86V35BjVJr2+YegU8qr7QhWNrbhJslVa86V35COGnECSiGcGv7nqxJougi4WpizaZw3lqUXxFs50344sV19uO0Yd04Fy/vRZ7WjlRdEg2+aIThDBjn3rl1st7OAcVgeVZRhJHcYvmU++GKJ6VhaXiqOFn6gx8K23Wjb5fxGEiSU8YuEHVqYs2mcN5alF8RbOdN+OLGysiBPt1xhnEBj5mRK1gQJr8nH4BVBSzpEg2+aIThDBm6Uv3g0JIR5xoNsdjgDRAh8302GS39OsxfEWznTfjixHYaBec4AKWoNqD7ZEKgW75/TXr/kZJMeF8RbOdN+OLF04OJhEFTbUARyWwcpz2C+5fyqDQ3LOqFIhDjdomih0SoW3r4bEHlBQvbs4Doc9W6pYas2LWMuJvrDpJhLeYu6i8H5UARXm1B8iKvdAKMHp9qRNn5SIQDXkf6VvV5UZ1RYrfqePVu9y1B5rR8scom9SRRCT/p/MwMzBvWJiAeDg1it+p49W73LUHmtHyxyib0e8wtU0NveaqAu89jgY36qWK36nj1bvct5QByaEkHeKgpzxZPqR4a4CnPFk+pHhrjaOtFFFIWo/6/nDclD6iAgZKo/tvPfLF+pt+hP1H5+mRb4kyhfr9gTVZp+eY9Em/Gl+scSBVUFv50rqIpcx/NTBat93LUOlsvxY0BFt6bRMRkBC0hRN2yRAVyu81JFyX0Fq33ctQ6Wy/FjQEW3ptExqDKH4rCuDV/PxkgPcTkBbQWrfdy1DpbL8WNARbem0TEL22e4SZbPzYQHSp4y5eNhAMj7JwRJSZMOimUutZgb/ADgoFy8sMN3WA2W/lHG6/wOimUutZgb/MDPOzHAdI1jzVSTUGa7tGV4P3VCelEk8w=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x2/iGB8bKtMIcQfgkbvkmoBcQpNgyDGroEEO1whCY0VOUVDDsfpK3Vw+OTQzF789iRlItRF6FrBTQKCvoJqUK0f9UfNqPAZLLpn4k1CW/F7ziomEf3QN3Rgl3ncBbsEbkUQl5k0K6hDOw57SrigK6MK4eg37/XG0DnDZyv2dLfl2MSYhgyC//rsSKXQDxovRmmkBezmR5H12r0wszHz2BsF1G3QiBaukgmSkYzIkrrgpAcmkgI4EYExcJ6idUsPD7+v9Go/rFaBSEQiOEdXH0Q5nw5R8LGDf0zyztnxQHCQnfQPFr38tM6wGIm1B/eUA36PREPNVdtzrs1UwPOSlsC8iM52NHrL07WuJlTU/bzyKhbevhsQeUGwGIm1B/eUA02uOpNqtQ8x1OgrCMY6MgF1RaOJRcNvIyo04hXvVTn+KhbevhsQeUEB5ytc9QslhCH5ko4Ga1m0KxhDA6a8+P/NPpsAl2NhnnKb2lyGdMlQ9qGSmrl5+qgB5ytc9QslhIhFIPljUtCQmmnYrXc16ZnR2RB+jtzu6Yt9vNnX7CoDbUUiUPiIfYpIJCGPrjEmGeQSEM+jOnewe8yVaXySlfAF1G3QiBaukswLGtjmAAW3vVQJ2cxiwI/sSKXQDxovRmmkBezmR5H12r0wszHz2BsF1G3QiBaukhSdAldWH4mot4e2QItMCAfjrONVkAjV7pErJ0tfwuj5UDUXsw/HxQhzZv5aDPQXdsbbrSY/zHLsS3gNPAvKpcZMOx8VOlhcfOcewflIqi7FSuLDDoGTdusSHlJFIet8Gnw3Xl9zI8HPoNUcma2VRrh13Th54QeDVoeKnbsylhIqLa3gHjgGh4QSHlJFIet8GpCCRfht/yN6/RWEX3hXdX6RVO2CQntPK/Z5PHbtXbUOLa3gHjgGh4TbCuvqg6m/mpghQGUPGCChKxhDA6a8+P/NPpsAl2NhnnKb2lyGdMlQ9qGSmrl5+qhzAHIq5YwXnIhFIPljUtCQmmnYrXc16ZnR2RB+jtzu6es8wxHRxlL+bUUiUPiIfYpIJCGPrjEmGeQSEM+jOnewe8yVaXySlfAF1G3QiBaukrdNAKE0g+jYvVQJ2cxiwI/sSKXQDxovRmmkBezmR5H12r0wszHz2BsF1G3QiBauki9u7HkulAavMkecU3ynwSX24DaC5gB8PZErJ0tfwuj5UDUXsw/HxQhzZv5aDPQXdsbbrSY/zHLs3lRRpY2ohl5MOx8VOlhcfOcewflIqi7FSuLDDoGTdushKMjY5liZnnw3Xl9zI8HPoNUcma2VRrh13Th54QeDVoeKnbsylhIqLa3gHjgGh4QhKMjY5liZnpCCRfht/yN6/RWEX3hXdX6RVO2CQntPK/Z5PHbtXbUOLa3gHjgGh4Q+ioHNlUgBVO+4rvIgc4WPKxhDA6a8+P/NPpsAl2NhnnKb2lyGdMlQ9qGSmrl5+qgA6RwDj34JlIhFIPljUtCQmmnYrXc16ZnR2RB+jtzu6cK3w2dOoQw0bUUiUPiIfYpIJCGPrjEmGeQSEM+jOnewe8yVaXySlfAF1G3QiBaukmt59/wiWh8YvVQJ2cxiwI/sSKXQDxovRmmkBezmR5H12r0wszHz2BsF1G3QiBaukpWycS0NJLoOUR2gEbB69F5pU2HfcatEvKwxUu2hsoUDxhK9hg6IMhq/JqM537UyH/1MAikTFKaXvVQJ2cxiwI87yA4i4OR01wcx4fTubc2xbS+JLXhqFvYcGHMrYB05fzGyVaETCATzPyIau5j4ROvmAFIhA1rGzOYwoFPQbVQwmTHMkYEnTj7NtMmAQ9PsrnyYt9X0YMz9zlZ+sy3ejt67W0sQviWTFeYwoFPQbVQwmTHMkYEnTj4G/repz5yso3Kb2lyGdMlQ9qGSmrl5+qgbQ91dCnTZ+IhFIPljUtCQmmnYrXc16ZnR2RB+jtzu6UOvOB0oc4avbUUiUPiIfYpIJCGPrjEmGeQSEM+jOnewe8yVaXySlfAF1G3QiBaukkGofTZdK+DhvVQJ2cxiwI/sSKXQDxovRmmkBezmR5H12r0wszHz2BsF1G3QiBaukvo7jbMIq1WQpAcmkgI4EYExcJ6idUsPD7+v9Go/rFaBCJ56eRMhnjc5nw5R8LGDf0zyztnxQHCQnfQPFr38tM53Vuug4AbL9H6PREPNVdtzrs1UwPOSlsC8iM52NHrL07WuJlTU/bzyKhbevhsQeUF3Vuug4AbL9E2uOpNqtQ8x1OgrCMY6MgF1RaOJRcNvIyo04hXvVTn+KhbevhsQeUGWzDR2vZdkB6+GeLgn7Bmjc2b+Wgz0F3bG260mP8xy7HwDrygyAPV3TDsfFTpYXHznHsH5SKouxUriww6Bk3br6BMKrat0NcR8N15fcyPBz6DVHJmtlUa4dd04eeEHg1aHip27MpYSKi2t4B44BoeE6BMKrat0NcSQgkX4bf8jev0VhF94V3V+kVTtgkJ7Tyv2eTx27V21Di2t4B44BoeExe4DEZVoyPmvhni4J+wZo3Nm/loM9Bd2xtutJj/McuywjNsPBBRIFjmfDlHwsYN/TPLO2fFAcJCd9A8Wvfy0zm40NUirCjgKbUUiUPiIfYpIJCGPrjEmGeQSEM+jOnewe8yVaXySlfAF1G3QiBaukswLGtjmAAW3905+6nqNnL4XswLcooMkRziGb2VTFn8K5J7+OHKPzu/Dks0dsS7lK0nU89xt7McOqxYcooC6hk3y1Ij5Kduv24vB+VAEV5tQvxdjBWIpaEASHg8vXNVHuOMxldRJ0zVHOfN/RFr/z0jqdGnHt5xhrgzG8EO2gCtOxhK9hg6IMhrc8LrYSQDLCJGQTxXZaqraTDsfFTpYXHzU6jSiWzcNXO6zvrQfKe5jthfTKxuXKWhm8ox8uDJ+ZVm5oFdhwwd39ASkbFW+4Ulx4cgOR/M7Od4+3bQEtAPg5BIQz6M6d7DxsKoedPnGApl+fWmVcUbslLX2rmOuUM+HJ1chJfin7qak46ZxFGZO5x7B+UiqLsVK4sMOgZN26w2xsd+KQDE1vIjOdjR6y9OM+0QITJ7aLSm5SaF+fNZUuBQDHZujJQof60prjCcRYoy1BYyzQ4K/XJ+YU5PYyf6iDHxb5p8GuMgCkiCkRLv08WHk6n3PedcKrYbINegl/HgLF9uvGtL8rsnR9QWMS/M6a/GPx7MEjryIznY0esvTta4mVNT9vPIqFt6+GxB5QR/rSmuMJxFiG3A0dBMLwvf0VDmPRYm+N93JNmeVjTT7JslVa86V35Ds/oR8LR/IuH6PREPNVdtzhFG0HDSoGBCPvK+p+dHNeq8LJIB+NuTIcZAj3dWgVXPS3sJKywYr9q3sk1iW6SmD6cZcdj4bjxQkyj8+I4kFKoJflD2VEY/2/v43BgaoPxhN6TSDjsS5eV1A577QOP3LH33oGSaCERwg7OCD89lb+zGyVaETCATz4yttJ8CRyKoGh7Duw40v0w30iYPGQWQQfDdeX3Mjwc98iKvdAKMHp23z48i5zCvGzW04y255bwi52ryfhn3X5ujgiBrEssKIDjTJVI6+G3DSkwiwa+eReEOP7bDRPbiWRRE/5EtJXHgjGyQaAYQZZ1DVRqVNaUBFCEHn71l7nVglHi2U9VlyFh0xaDED7OkNAh57w4yOsaEss7rGKvlf4BjcrCTv/07EpllGCMQqCZh7x2BKkrKX1HT6/QT7diHvY2+Awmc42HrnnsqTrqtl14wP7wPDTKYu"/>
  <p:tag name="MENTOGRAPHOPTIONS" val="/piyB5pUgjkR1Mt+wiYOnlO5jXdb7sKbyqvtCFY2tuFrtSsEU0zpMvPdLaAltyeV1iiSYkhVQ0XEAZN1A9GwglDmmE3msYcmNAvl5Knr8MCmU6OS2F5c8DAEyl6SWmg8plOjktheXPC/WhFx8b4CPrK1UJiJihdC0avx/Z2P28tu4iy8VN98h4CvE7l7kTrCp2KjikbXBjtA768NXX+MnP/udK4UXYh7niVQSn+qALHa6AJLSHWx4LWXWyjsole5ttV06hlMkIe4amRfQ/E2oddgUPbAdzVqmg2csVtB54d40C6hzw2TI8++XvK6OwxknesQy35sqOAqcN4mAhFfaSTs8lDMlYUQ905+6nqNnL5gs+ARwfl4tfg95hnimeYRwPx7VbFFp4dIRCI4R1cfRCL8SD+Z2M9FWK36nj1bvctIRCI4R1cfRN+LnKFotgKRJ6cPankdGxcT/k1yCxkBo9EouvJ6zqXMi11D9ER6P+uOa1P8jw0qVyTs8lDMlYUQ905+6nqNnL46h0yTc4V9A2F77XVuTS6qp2KjikbXBjshUeeZWvN6fM++XvK6OwxkGynA2boqeUkh+ZKOBmtZtCsYQwOmvPj/zT6bAJdjYZ4z3CpjJljRc5x41DzQZqJbUsOWt4cs4MaSn56U6K9oFApzxZPqR4a4+D3mGeKZ5hHA/HtVsUWnhybF5Us9V/liIvxIP5nYz0VYrfqePVu9yybF5Us9V/li34ucoWi2ApEnpw9qeR0bFxP+TXILGQGj0Si68nrOpcwhUeeZWvN6fI5rU/yPDSpXJOzyUMyVhRBViaRV+UZH4zqHTJNzhX0DYXvtdW5NLqqnYqOKRtcGO0AAXviAEXrIz75e8ro7DGS7hGarPOF7YWX2wQchY2aDmv7Sf+47bWKsMVLtobKFA801d3hfijEExzgohoBBp8x4UsQow3+Ep/arv0BcxImJ6uzUyXomhh1pAS4IL3/5Jc++XvK6Owxku4Rmqzzhe2H78chQlyM6ZDPcKmMmWNFz2q+R5y2MjABQea0fLHKJvQpzxZPqR4a4XbA65JdIWSzA/HtVsUWnhxIeUkUh63waJuhEpZQzotVYrfqePVu9yxIeUkUh63wa34ucoWi2ApEnpw9qeR0bFyFUAWqqYV2d2wrr6oOpv5oZAQtIUTdskbpUCf4zeEtZH5mdXSkovp6/ran+twyFzJErJ0tfwuj57v5S4Np6pgQk7PJQzJWFEJEV4roNhQ41fUFwuESHao8wC8NG4HQWiiTkreBc3wqD5trP900t7jW6VAn+M3hLWSe14Mp+oPdq8jAA52ZjYQ0pbdNHtGfiQr1UCdnMYsCPZjvJDX58SoUGqFDb1zWKIc++XvK6OwxkahpzgR0gH9rXP30qQj66NzPcKmMmWNFzWRv3W4Zbry9Qea0fLHKJvQpzxZPqR4a4qJYdM28N0kQlySjKPRWkThiPN5X6B1sB0Si68nrOpcz0hWthdWTMe3b7x/nf6m+OD63SV+tk2wlSNptoVuqbc1it+p49W73LISjI2OZYmZ6UmdxUGOVXRo5JP8PtNuLmPIDHBv7HXxHPvl7yujsMZOEK2L/YYFPJ+/HIUJcjOmQz3CpjJljRc06KEUFFUH6KUHmtHyxyib0Kc8WT6keGuF2wOuSXSFkswPx7VbFFp4chKMjY5liZniboRKWUM6LVWK36nj1bvcshKMjY5liZnt+LnKFotgKRJ6cPankdGxchVAFqqmFdnT6Kgc2VSAFUGQELSFE3bJH2SvPbPgyK+Klu3M9ebxZ6af8IuqK9SWORKydLX8Lo+e7+UuDaeqYEJOzyUMyVhRCgHI8GcTrzuyg0CAeGVHzeIBM/uyN21rr4PeYZ4pnmEcD8e1WxRaeHPoqBzZVIAVQi/Eg/mdjPRVit+p49W73LPoqBzZVIAVTfi5yhaLYCkSenD2p5HRsXE/5NcgsZAaPRKLryes6lzE16Hcv2sRpojmtT/I8NKlck7PJQzJWFEA7p4LdUpPhmOodMk3OFfQNhe+11bk0uqqdio4pG1wY7pCBBpvGLV87Pvl7yujsMZOJnoG8O3Kug9Pxn4AG4wFcrGEMDprz4/80+mwCXY2GeM9wqYyZY0XNUdE31N1Kn/FB5rR8scom9196Bpob3NK74PeYZ4pnmEcD8e1WxRaeHPL0X0pT915Yi/Eg/mdjPRVit+p49W73LPL0X0pT915bfi5yhaLYCkSenD2p5HRsXE/5NcgsZAaPRKLryes6lzKQgQabxi1fOjmtT/I8NKlck7PJQzJWFEM20yYBD0+yuOodMk3OFfQNhe+11bk0uqqdio4pG1wY7Bv63qc+crKPPvl7yujsMZI8Kapb1s7q3KnDeJgIRX2kk7PJQzJWFEA1d/ioc+aXd2kNtjxsl0NTmVOjTgbCPT+baz/dNLe41OyDY1oaTzyAnteDKfqD3avIwAOdmY2ENBufHb+Lbip69VAnZzGLAj2Y7yQ1+fEqFBqhQ29c1iiHPvl7yujsMZI8Kapb1s7q31z99KkI+ujcz3CpjJljRc2uxROPRrnziUHmtHyxyib0Kc8WT6keGuKiWHTNvDdJE7KrdG6tPMZ8YjzeV+gdbAdEouvJ6zqXMEosCsIyZLXEz3CpjJljRc11CF/2rX9HZUHmtHyxyib31bVExU6Uv3hHeLkV7i2ij0Si68nrOpcwSiwKwjJktcfaxsam9OMusJOzyUMyVhRBqjoHOkar7+TqHTJNzhX0D5r80E8IIe0/KX3lVV+KJyUFv05gmmBK57CoSNHWUaLsnvrTgEzEYJQ3O6cfd8AbqvVQJ2cxiwI9mO8kNfnxKhazsFvb/ydPsDtIvJt+BcdshxMT3bOrcZcD8e1WxRaeH6BMKrat0NcTNNXd4X4oxBLbsFiGVZMl8vVQJ2cxiwI9JBpz+d+X8GPg95hnimeYRwPx7VbFFp4foEwqtq3Q1xCL8SD+Z2M9FWK36nj1bvcvoEwqtq3Q1xN+LnKFotgKRJ6cPankdGxcT/k1yCxkBo9EouvJ6zqXMIy8NKPc4REKOa1P8jw0qVyTs8lDMlYUQfAOvKDIA9Xc6h0yTc4V9A2F77XVuTS6qp2KjikbXBjuwjNsPBBRIFhkBC0hRN2yR3NgqpRhyeaeLXUP0RHo/6zPcKmMmWNFzbqbYl1HPwUy9VAnZzGLAj3JTxiqj49w9+D3mGeKZ5hHA/HtVsUWnh8XuAxGVaMj5+/HIUJcjOmQz3CpjJljRc26m2JdRz8FMvVQJ2cxiwI9mO8kNfnxKhQaoUNvXNYohz75e8ro7DGSqS/+l+w96QuwqEjR1lGi7J7604BMxGCVbZTrlmams3fdOfup6jZy+OodMk3OFfQM67IFkha81/S5Ra+ZeieNUWPa6FxKy4cH1ePnr7d4prztqr1zVvFI2aupFA1DiwJAuUWvmXonjVFj2uhcSsuHBE3Y/rzZQlIfDks0dsS7lK8+i+rn8K68Gx+3/U/uKtaQ4hm9lUxZ/Cq+7mJqUZ7y69Xj56+3eKa9N3O/9yWoe+NJ3SgLrcJLD/K1iPD/1ex3CIMKF8kU5skcL2+SCVQfdQvbs4Doc9W75Lz2DPWbjFQkuslOB4atoD1bd8CsfP1XSd0oC63CSw7izWEItgzxyz6KpPXqdCSyXrIOmpDtJG8SobJL56N3IYP0PJr6o94/zQIf3c8YgasSobJL56N3ISO+t0oCgps7Kq+0IVja24SbJVWvOld+QLH3v0lT55i7+56sSaLoIuFqYs2mcN5alF8RbOdN+OLHPvl7yujsMZJ8V/2QL7IhNmf1ppmjewuL8fX3kRCYLUaBpdKyqMlgdMJcXxb3i8j8myVVrzpXfkEjz5BKwnzrbQ7y7Ag4KqAbPvl7yujsMZOeeypOuq2XXF8RbOdN+OLEHMeH07m3NsfW9Jm00gU1tJslVa86V35DsMPuorR6Cv1YbUCCRLzqWSRQmUDjsXTomyVVrzpXfkESMSYDuxY8i+sOkmEt5i7qGGa88SVOCfJS0l6LcM0Lm9nk8du1dtQ7hAWTR7mewTR+pJaEtbBIEtBQqsHcMnI9jBrnQWjDHKunGXHY+G48UpfrHEgVVBb+dK6iKXMfzU6Go/lfDFjpTHkVQyt1lJ4bfi5yhaLYCkYIJ4nC1k1oeNpOU9QiXvhYeRVDK3WUnht+LnKFotgKRjNrLqLsKKOyERBW3zGJvRx5FUMrdZSeGJ6cPankdGxcnpw9qeR0bFyenD2p5HRsXL2FKOhNchhABHNXLXBDW4P84j3xeAGIBwkAnb3Pr64WqcOgeTsZCd1NrhIFnhVPx/uerEmi6CLhQVsh19pDFfnIvHYem6qjQMOFxiW0nhnrPvl7yujsMZA7nAfyiGH79ci8dh6bqqNAw4XGJbSeGerKyIE+3XGGcUFbIdfaQxX5yLx2Hpuqo0DDhcYltJ4Z6yVMUnFmXxNG6slMLO8SbgwWrfdy1DpbLgrkRZ4HqPPODNO9bQjLpNOsR1xoQqfDPgrkRZ4HqPPML22e4SZbPzbZAaJlgXxugTwTXYCRLwv8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FrtSsEU0zpMvPdLaAltyeV1iiSYkhVQ0XEAZN1A9GwglDmmE3msYcmNAvl5Knr8MCmU6OS2F5c8DAEyl6SWmg8plOjktheXPC/WhFx8b4CPrK1UJiJihdC0avx/Z2P28tu4iy8VN98h4CvE7l7kTrCp2KjikbXBjtA768NXX+MnP/udK4UXYh7niVQSn+qALHa6AJLSHWx4LWXWyjsole5ttV06hlMkIe4amRfQ/E2oddgUPbAdzVqmg2csVtB54d40C6hzw2TI8++XvK6OwxknesQy35sqOAqcN4mAhFfaSTs8lDMlYUQ905+6nqNnL5gs+ARwfl4tfg95hnimeYRwPx7VbFFp4dIRCI4R1cfRCL8SD+Z2M9FWK36nj1bvctIRCI4R1cfRN+LnKFotgKRJ6cPankdGxcT/k1yCxkBo9EouvJ6zqXMi11D9ER6P+uOa1P8jw0qVyTs8lDMlYUQ905+6nqNnL46h0yTc4V9A2F77XVuTS6qp2KjikbXBjshUeeZWvN6fM++XvK6OwxkGynA2boqeUkh+ZKOBmtZtCsYQwOmvPj/zT6bAJdjYZ4z3CpjJljRc5x41DzQZqJbUsOWt4cs4MaSn56U6K9oFApzxZPqR4a4+D3mGeKZ5hHA/HtVsUWnhybF5Us9V/liIvxIP5nYz0VYrfqePVu9yybF5Us9V/li34ucoWi2ApEnpw9qeR0bFxP+TXILGQGj0Si68nrOpcwhUeeZWvN6fI5rU/yPDSpXJOzyUMyVhRBViaRV+UZH4zqHTJNzhX0DYXvtdW5NLqqnYqOKRtcGO0AAXviAEXrIz75e8ro7DGS7hGarPOF7YWX2wQchY2aDmv7Sf+47bWKsMVLtobKFA801d3hfijEExzgohoBBp8x4UsQow3+Ep/arv0BcxImJ6uzUyXomhh1pAS4IL3/5Jc++XvK6Owxku4Rmqzzhe2H78chQlyM6ZDPcKmMmWNFz2q+R5y2MjABQea0fLHKJvQpzxZPqR4a4XbA65JdIWSzA/HtVsUWnhxIeUkUh63waJuhEpZQzotVYrfqePVu9yxIeUkUh63wa34ucoWi2ApEnpw9qeR0bFyFUAWqqYV2d2wrr6oOpv5oZAQtIUTdskbpUCf4zeEtZH5mdXSkovp6/ran+twyFzJErJ0tfwuj57v5S4Np6pgQk7PJQzJWFEJEV4roNhQ41fUFwuESHao8wC8NG4HQWiiTkreBc3wqD5trP900t7jW6VAn+M3hLWSe14Mp+oPdq8jAA52ZjYQ0pbdNHtGfiQr1UCdnMYsCPZjvJDX58SoUGqFDb1zWKIc++XvK6OwxkahpzgR0gH9rXP30qQj66NzPcKmMmWNFzWRv3W4Zbry9Qea0fLHKJvQpzxZPqR4a4qJYdM28N0kQlySjKPRWkThiPN5X6B1sB0Si68nrOpcz0hWthdWTMe3b7x/nf6m+OD63SV+tk2wlSNptoVuqbc1it+p49W73LISjI2OZYmZ6UmdxUGOVXRo5JP8PtNuLmPIDHBv7HXxHPvl7yujsMZOEK2L/YYFPJ+/HIUJcjOmQz3CpjJljRc06KEUFFUH6KUHmtHyxyib0Kc8WT6keGuF2wOuSXSFkswPx7VbFFp4chKMjY5liZniboRKWUM6LVWK36nj1bvcshKMjY5liZnt+LnKFotgKRJ6cPankdGxchVAFqqmFdnT6Kgc2VSAFUGQELSFE3bJH2SvPbPgyK+Klu3M9ebxZ6af8IuqK9SWORKydLX8Lo+e7+UuDaeqYEJOzyUMyVhRCgHI8GcTrzuyg0CAeGVHzeIBM/uyN21rr4PeYZ4pnmEcD8e1WxRaeHPoqBzZVIAVQi/Eg/mdjPRVit+p49W73LPoqBzZVIAVTfi5yhaLYCkSenD2p5HRsXE/5NcgsZAaPRKLryes6lzE16Hcv2sRpojmtT/I8NKlck7PJQzJWFEA7p4LdUpPhmOodMk3OFfQNhe+11bk0uqqdio4pG1wY7pCBBpvGLV87Pvl7yujsMZOJnoG8O3Kug9Pxn4AG4wFcrGEMDprz4/80+mwCXY2GeM9wqYyZY0XNUdE31N1Kn/FB5rR8scom9196Bpob3NK74PeYZ4pnmEcD8e1WxRaeHPL0X0pT915Yi/Eg/mdjPRVit+p49W73LPL0X0pT915bfi5yhaLYCkSenD2p5HRsXE/5NcgsZAaPRKLryes6lzKQgQabxi1fOjmtT/I8NKlck7PJQzJWFEM20yYBD0+yuOodMk3OFfQNhe+11bk0uqqdio4pG1wY7Bv63qc+crKPPvl7yujsMZI8Kapb1s7q3KnDeJgIRX2kk7PJQzJWFEA1d/ioc+aXd2kNtjxsl0NTmVOjTgbCPT+baz/dNLe41OyDY1oaTzyAnteDKfqD3avIwAOdmY2ENBufHb+Lbip69VAnZzGLAj2Y7yQ1+fEqFBqhQ29c1iiHPvl7yujsMZI8Kapb1s7q31z99KkI+ujcz3CpjJljRc2uxROPRrnziUHmtHyxyib0Kc8WT6keGuKiWHTNvDdJE7KrdG6tPMZ8YjzeV+gdbAdEouvJ6zqXMEosCsIyZLXEz3CpjJljRc11CF/2rX9HZUHmtHyxyib31bVExU6Uv3hHeLkV7i2ij0Si68nrOpcwSiwKwjJktcfaxsam9OMusJOzyUMyVhRBqjoHOkar7+TqHTJNzhX0D5r80E8IIe0/KX3lVV+KJyUFv05gmmBK57CoSNHWUaLsnvrTgEzEYJQ3O6cfd8AbqvVQJ2cxiwI9mO8kNfnxKhazsFvb/ydPsDtIvJt+BcdshxMT3bOrcZcD8e1WxRaeH6BMKrat0NcTNNXd4X4oxBLbsFiGVZMl8vVQJ2cxiwI9JBpz+d+X8GPg95hnimeYRwPx7VbFFp4foEwqtq3Q1xCL8SD+Z2M9FWK36nj1bvcvoEwqtq3Q1xN+LnKFotgKRJ6cPankdGxcT/k1yCxkBo9EouvJ6zqXMIy8NKPc4REKOa1P8jw0qVyTs8lDMlYUQfAOvKDIA9Xc6h0yTc4V9A2F77XVuTS6qp2KjikbXBjuwjNsPBBRIFhkBC0hRN2yR3NgqpRhyeaeLXUP0RHo/6zPcKmMmWNFzbqbYl1HPwUy9VAnZzGLAj3JTxiqj49w9+D3mGeKZ5hHA/HtVsUWnh8XuAxGVaMj5+/HIUJcjOmQz3CpjJljRc26m2JdRz8FMvVQJ2cxiwI9mO8kNfnxKhQaoUNvXNYohz75e8ro7DGSqS/+l+w96QuwqEjR1lGi7J7604BMxGCVbZTrlmams3fdOfup6jZy+OodMk3OFfQM67IFkha81/S5Ra+ZeieNUWPa6FxKy4cH1ePnr7d4prztqr1zVvFI2aupFA1DiwJAuUWvmXonjVFj2uhcSsuHBE3Y/rzZQlIfDks0dsS7lK8+i+rn8K68Gx+3/U/uKtaQ4hm9lUxZ/Cq+7mJqUZ7y69Xj56+3eKa9N3O/9yWoe+NJ3SgLrcJLD/K1iPD/1ex3CIMKF8kU5skcL2+SCVQfdQvbs4Doc9W75Lz2DPWbjFQkuslOB4atoD1bd8CsfP1XSd0oC63CSw7izWEItgzxyz6KpPXqdCSyXrIOmpDtJG8SobJL56N3IYP0PJr6o94/zQIf3c8YgasSobJL56N3ISO+t0oCgps7Kq+0IVja24SbJVWvOld+QLH3v0lT55i7+56sSaLoIuFqYs2mcN5alF8RbOdN+OLHPvl7yujsMZJ8V/2QL7IhNmf1ppmjewuL8fX3kRCYLUaBpdKyqMlgdMJcXxb3i8j8myVVrzpXfkEjz5BKwnzrbQ7y7Ag4KqAbPvl7yujsMZOeeypOuq2XXF8RbOdN+OLEHMeH07m3NsfW9Jm00gU1tJslVa86V35DsMPuorR6Cv1YbUCCRLzqWSRQmUDjsXTomyVVrzpXfkESMSYDuxY8i+sOkmEt5i7qGGa88SVOCfJS0l6LcM0Lm9nk8du1dtQ7hAWTR7mewTR+pJaEtbBIEtBQqsHcMnI9jBrnQWjDHKunGXHY+G48UpfrHEgVVBb+dK6iKXMfzU6Go/lfDFjpTHkVQyt1lJ4bfi5yhaLYCkYIJ4nC1k1oeNpOU9QiXvhYeRVDK3WUnht+LnKFotgKRjNrLqLsKKOyERBW3zGJvRx5FUMrdZSeGJ6cPankdGxcnpw9qeR0bFyenD2p5HRsXL2FKOhNchhABHNXLXBDW4P84j3xeAGIBwkAnb3Pr64WqcOgeTsZCd1NrhIFnhVPx/uerEmi6CLhQVsh19pDFfnIvHYem6qjQMOFxiW0nhnrPvl7yujsMZA7nAfyiGH79ci8dh6bqqNAw4XGJbSeGerKyIE+3XGGcUFbIdfaQxX5yLx2Hpuqo0DDhcYltJ4Z6yVMUnFmXxNG6slMLO8SbgwWrfdy1DpbLgrkRZ4HqPPODNO9bQjLpNOsR1xoQqfDPgrkRZ4HqPPML22e4SZbPzbZAaJlgXxugTwTXYCRLwv8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/wLv5OUxEESVSqTi+KLGPm88vLsr2RWYOJHQ90YcCHnbEmA5nFSbrdCKzMwiOj/LPhH55ccFe9uqCu6cKzpdEEOhEGULABUZbpn4k1CW/F7ziomEf3QN3Tqj2mLzZgLeiAkd95C1vHxAwXfHH3LbYQNnXsk3WvqDeg4rJrIEFqf8TMa30BI5iZ3ztZbORAObgX4vC0jiXfp1IdlHCU5h+zDJ6rQpQxJiuxIpdAPGi9GaaQF7OZHkfXavTCzMfPYGwXUbdCIFq6SCZKRjMiSuuCkByaSAjgRgTFwnqJ1Sw8Pv6/0aj+sVoFIRCI4R1cfRDmfDlHwsYN/TPLO2fFAcJCd9A8Wvfy0zrAYibUH95QDfo9EQ81V23OuzVTA85KWwLyIznY0esvTta4mVNT9vPIqFt6+GxB5QbAYibUH95QDTa46k2q1DzHU6CsIxjoyAXVFo4lFw28jKjTiFe9VOf4qFt6+GxB5QQHnK1z1CyWEkRZ57FSQEgnGEr2GDogyGr8moznftTIfkO8lFgDok4e9VAnZzGLAjzvIDiLg5HTXBzHh9O5tzbFtL4kteGoW9hBjzafuY2zzMbJVoRMIBPM/Ihq7mPhE6+YAUiEDWsbM5jCgU9BtVDCZMcyRgSdOPlWJpFX5RkfjfJi31fRgzP3OVn6zLd6O3rtbSxC+JZMV5jCgU9BtVDCZMcyRgSdOPmbA+DcahraYNHPppi6TDIRzZv5aDPQXdsbbrSY/zHLsS3gNPAvKpcZMOx8VOlhcfOcewflIqi7FSuLDDoGTdusSHlJFIet8Gnw3Xl9zI8HPoNUcma2VRrh13Th54QeDVoeKnbsylhIqLa3gHjgGh4QSHlJFIet8GpCCRfht/yN6/RWEX3hXdX6RVO2CQntPK/Z5PHbtXbUOLa3gHjgGh4TbCuvqg6m/mmthUEsTB1VaFXybqkCS5Oj0oCp4hskW43Kb2lyGdMlQ9qGSmrl5+qhzAHIq5YwXnIhFIPljUtCQmmnYrXc16ZnR2RB+jtzu6es8wxHRxlL+bUUiUPiIfYpIJCGPrjEmGeQSEM+jOnewe8yVaXySlfAF1G3QiBaukrdNAKE0g+jYvVQJ2cxiwI/sSKXQDxovRmmkBezmR5H12r0wszHz2BsF1G3QiBauki9u7HkulAavpAcmkgI4EYExcJ6idUsPD7+v9Go/rFaBISjI2OZYmZ45nw5R8LGDf0zyztnxQHCQnfQPFr38tM7+gW2E4mC/a36PREPNVdtzrs1UwPOSlsC8iM52NHrL07WuJlTU/bzyKhbevhsQeUH+gW2E4mC/a02uOpNqtQ8x1OgrCMY6MgF1RaOJRcNvIyo04hXvVTn+KhbevhsQeUEA6RwDj34JlK+GeLgn7Bmjc2b+Wgz0F3bG260mP8xy7A7p4LdUpPhmTDsfFTpYXHznHsH5SKouxUriww6Bk3brPoqBzZVIAVR8N15fcyPBz6DVHJmtlUa4dd04eeEHg1aHip27MpYSKi2t4B44BoeEPoqBzZVIAVSQgkX4bf8jev0VhF94V3V+kVTtgkJ7Tyv2eTx27V21Di2t4B44BoeEPL0X0pT915bGEr2GDogyGr8moznftTIf/UwCKRMUppe9VAnZzGLAjzvIDiLg5HTXBzHh9O5tzbFtL4kteGoW9hwYcytgHTl/MbJVoRMIBPM/Ihq7mPhE6+YAUiEDWsbM5jCgU9BtVDCZMcyRgSdOPs20yYBD0+yufJi31fRgzP3OVn6zLd6O3rtbSxC+JZMV5jCgU9BtVDCZMcyRgSdOPgb+t6nPnKyjcpvaXIZ0yVD2oZKauXn6qBtD3V0KdNn4iEUg+WNS0JCaaditdzXpmdHZEH6O3O7pQ684HShzhq9tRSJQ+Ih9ikgkIY+uMSYZ5BIQz6M6d7B7zJVpfJKV8AXUbdCIFq6SQah9Nl0r4OG9VAnZzGLAj+xIpdAPGi9GaaQF7OZHkfXavTCzMfPYGwXUbdCIFq6S+juNswirVZCkByaSAjgRgTFwnqJ1Sw8Pv6/0aj+sVoEInnp5EyGeNzmfDlHwsYN/TPLO2fFAcJCd9A8Wvfy0zndW66DgBsv0fo9EQ81V23OuzVTA85KWwLyIznY0esvTta4mVNT9vPIqFt6+GxB5QXdW66DgBsv0Ta46k2q1DzHU6CsIxjoyAXVFo4lFw28jKjTiFe9VOf4qFt6+GxB5QZbMNHa9l2QHr4Z4uCfsGaNzZv5aDPQXdsbbrSY/zHLsfAOvKDIA9XdMOx8VOlhcfOcewflIqi7FSuLDDoGTduvoEwqtq3Q1xHw3Xl9zI8HPoNUcma2VRrh13Th54QeDVoeKnbsylhIqLa3gHjgGh4ToEwqtq3Q1xJCCRfht/yN6/RWEX3hXdX6RVO2CQntPK/Z5PHbtXbUOLa3gHjgGh4TF7gMRlWjI+a+GeLgn7Bmjc2b+Wgz0F3bG260mP8xy7LCM2w8EFEgWOZ8OUfCxg39M8s7Z8UBwkJ30Dxa9/LTObjQ1SKsKOAptRSJQ+Ih9ikgkIY+uMSYZ5BIQz6M6d7B7zJVpfJKV8AXUbdCIFq6SzAsa2OYABbf3Tn7qeo2cvhezAtyigyRHOIZvZVMWfwrknv44co/O78OSzR2xLuUrRWB3GeaSC+SrFhyigLqGTfLUiPkp26/bi8H5UARXm1C/F2MFYiloQBIeDy9c1Ue44zGV1EnTNUc5839EWv/PSOp0ace3nGGuDMbwQ7aAK07GEr2GDogyGtzwuthJAMsIkZBPFdlqqtpMOx8VOlhcfNTqNKJbNw1c7rO+tB8p7mO2F9MrG5cpaGbyjHy4Mn5lWbmgV2HDB3f0BKRsVb7hSXHhyA5H8zs53j7dtAS0A+DkEhDPozp3sPGwqh50+cYCmX59aZVxRuyUtfauY65Qz4cnVyEl+KfupqTjpnEUZk7nHsH5SKouxUriww6Bk3brDbGx34pAMTW8iM52NHrL04z7RAhMntotKblJoX581lS4FAMdm6MlCh/rSmuMJxFijLUFjLNDgr9cn5hTk9jJ/qIMfFvmnwa4yAKSIKREu/TuPuyObcg/aQqthsg16CX8eAsX268a0vzePt20BLQD4OQSEM+jOnewe8yVaXySlfAF1G3QiBauknB6kRofXvoYBjUGgqyiiYU0/3RATM/9BfeY/lXO4hkxWpizaZw3lqWt7JNYlukpgyirxiPmBkxNSCQhj64xJhlFmjdIzUacCCXbXnu/6M8m7GmMbulb/BMoHweaLaWL8x996BkmghEciXFG7QpKl97o4IgaxLLCiFgddguzwaPS7P6EfC0fyLh8O2N5jnsmth/I2uoOL4L6vkWIyUpZFl7+/jcGBqg/GLnavJ+GfdfmuhUp7NMwsad5/6krPvGAjZZSrmtgDLx36blk4ntGtrns4Nesxw1YLyr15giLQDtkllKua2AMvHdrRgPpcts5Lw8LFsLhdDz1l49eIO7LbnyhZJrhkJX2ukAqMURpaArFNgB1kS+DLof6k62v+fCE77YX0ysblylotY7BcoEXUw1IHh+g7ljmy4ZnaL/hVVUAl+vt7OHTBrCE5bK/TnrEu9MZrm5a/XaqUNIYJAn91sRS2fMaHjownr6loIRbk7OTE6Fm9aSREi2RkE8V2Wqq2kVxWyf8Ptch"/>
  <p:tag name="MENTOGRAPHOPTIONS" val="/piyB5pUgjkR1Mt+wiYOnlO5jXdb7sKbyqvtCFY2tuHZmwigeiwbRYIuIngBF2ne/w/OCjGgys7mT+3kRVCzW2nNtO3zMlCtzCcMMUzCDyaaVX4SEiQ3syMB1aRKUrgo7BPHoC9IBY0cBMwPTz1q4KZTo5LYXlzwMATKXpJaaDymU6OS2F5c8L9aEXHxvgI+srVQmImKF0LRq/H9nY/by27iLLxU33yHgK8TuXuROsKnYqOKRtcGO6t0Ro7gPASrox/6THrglxETO5ip1ArDfuFbuCEZ6FBmy9Go9O323mua/2hnXTYepNPyAeHteMV0B3rZ6Sshq/HCGsCpQleja8eg+FNox9Siz75e8ro7DGSd6xDLfmyo4Cpw3iYCEV9pJOzyUMyVhRD3Tn7qeo2cvmCz4BHB+Xi1+D3mGeKZ5hHA/HtVsUWnh0hEIjhHVx9EIvxIP5nYz0VYrfqePVu9y0hEIjhHVx9E34ucoWi2ApEnpw9qeR0bFxP+TXILGQGj0Si68nrOpcyLXUP0RHo/645rU/yPDSpXJOzyUMyVhRD3Tn7qeo2cvjqHTJNzhX0DYXvtdW5NLqqnYqOKRtcGOyFR55la83p8z75e8ro7DGQbKcDZuip5SZEWeexUkBIJzTV3eF+KMQRbZTrlmams3b1UCdnMYsCPJ6cPankdGxdpAS4IL3/5Jc++XvK6OwxkGynA2boqeUn78chQlyM6ZDPcKmMmWNFznHjUPNBmoltQea0fLHKJvQpzxZPqR4a4XbA65JdIWSzA/HtVsUWnhybF5Us9V/liJuhEpZQzotVYrfqePVu9yybF5Us9V/li34ucoWi2ApEnpw9qeR0bFyFUAWqqYV2dEh5SRSHrfBoZAQtIUTdskRvRz99MTnShyN1fs462jG/NNXd4X4oxBMc4KIaAQafMt4e2QItMCAdsReF6XXQBOWkBLggvf/klz75e8ro7DGS7hGarPOF7YfvxyFCXIzpkM9wqYyZY0XPar5HnLYyMAFB5rR8scom9CnPFk+pHhrhdsDrkl0hZLMD8e1WxRaeHEh5SRSHrfBom6ESllDOi1Vit+p49W73LEh5SRSHrfBrfi5yhaLYCkSenD2p5HRsXIVQBaqphXZ3bCuvqg6m/mhkBC0hRN2yRulQJ/jN4S1lueEM47NgI2veXCqucr9xEu3yQFvE6aONmH1NEw8hILCTs8lDMlYUQZMXD5Xy2M4U6h0yTc4V9A+1mWUq24eKk5trP900t7jW6VAn+M3hLWSe14Mp+oPdq8jAA52ZjYQ0pbdNHtGfiQr1UCdnMYsCPZjvJDX58SoUGqFDb1zWKIc++XvK6OwxkahpzgR0gH9rXP30qQj66NzPcKmMmWNFzWRv3W4Zbry9Qea0fLHKJvQpzxZPqR4a4qJYdM28N0kQlySjKPRWkThiPN5X6B1sB0Si68nrOpcwCSnBJbBw07DPcKmMmWNFzTooRQUVQfop5QByaEkHeKgpzxZPqR4a4HvMLVNDb3mrm2s/3TS3uNZUspGW/eQSgJ7Xgyn6g92ryMADnZmNhDZ/z0gZF2mOYvVQJ2cxiwI9mO8kNfnxKhQaoUNvXNYohz75e8ro7DGThCti/2GBTydc/fSpCPro3M9wqYyZY0XNOihFBRVB+ilB5rR8scom9CnPFk+pHhriolh0zbw3SREmOpZDPhIZfGI83lfoHWwHRKLryes6lzE16Hcv2sRpoM9wqYyZY0XPcBTiM3W5yX8QgAI4H9Vvu196Bpob3NK7X3oGmhvc0rvg95hnimeYRwPx7VbFFp4c+ioHNlUgBVCL8SD+Z2M9FWK36nj1bvcs+ioHNlUgBVN+LnKFotgKRJ6cPankdGxcT/k1yCxkBo9EouvJ6zqXMTXody/axGmiOa1P8jw0qVyTs8lDMlYUQDungt1Sk+GY6h0yTc4V9A2F77XVuTS6qp2KjikbXBjukIEGm8YtXzs++XvK6Owxk4megbw7cq6AqcN4mAhFfaSTs8lDMlYUQzbTJgEPT7K7FBuWy5iTmlB7zC1TQ295q5trP900t7jUOsWNp44+xGCe14Mp+oPdq8jAA52ZjYQ3SuUEkXke9V71UCdnMYsCPZjvJDX58SoUGqFDb1zWKIc++XvK6Owxk4megbw7cq6DXP30qQj66NzPcKmMmWNFzVHRN9TdSp/xQea0fLHKJvQpzxZPqR4a4qJYdM28N0kQ91xqlY9ycqBiPN5X6B1sB0Si68nrOpcwG/repz5ysozPcKmMmWNFza7FE49GufOJ5QByaEkHeKuIZT4+607FeHvMLVNDb3mrm2s/3TS3uNTsg2NaGk88gJ7Xgyn6g92ryMADnZmNhDQbnx2/i24qevVQJ2cxiwI9mO8kNfnxKhQaoUNvXNYohz75e8ro7DGSPCmqW9bO6t9c/fSpCPro3M9wqYyZY0XNrsUTj0a584lB5rR8scom9CnPFk+pHhriolh0zbw3SROyq3RurTzGfGI83lfoHWwHRKLryes6lzBKLArCMmS1xM9wqYyZY0XNdQhf9q1/R2XlAHJoSQd4q4hlPj7rTsV4e8wtU0Nveaubaz/dNLe41QW/TmCaYErknteDKfqD3avIwAOdmY2ENDc7px93wBuq9VAnZzGLAj2Y7yQ1+fEqFBqhQ29c1iiHPvl7yujsMZNFDX2VkzMPT1z99KkI+ujcz3CpjJljRc11CF/2rX9HZUHmtHyxyib0Kc8WT6keGuKiWHTNvDdJEBiEp5m3VE9AYjzeV+gdbAdEouvJ6zqXMIy8NKPc4REIz3CpjJljRc3pAoGtmyebDfcmkiWcGDSFgs+ARwfl4tfg95hnimeYRwPx7VbFFp4foEwqtq3Q1xCL8SD+Z2M9FWK36nj1bvcvoEwqtq3Q1xN+LnKFotgKRJ6cPankdGxcT/k1yCxkBo9EouvJ6zqXMIy8NKPc4REKOa1P8jw0qVyTs8lDMlYUQfAOvKDIA9Xc6h0yTc4V9A2F77XVuTS6qp2KjikbXBjuwjNsPBBRIFhkBC0hRN2yR3NgqpRhyeaeLXUP0RHo/6zPcKmMmWNFzbqbYl1HPwUwFq6UWCAKyAUbFekYRoc702fccelePXGcR3i5Fe4too9EouvJ6zqXMsIzbDwQUSBYi/Eg/mdjPRVit+p49W73Lxe4DEZVoyPlQea0fLHKJvQpzxZPqR4a4XbA65JdIWSzA/HtVsUWnh8XuAxGVaMj51z99KkI+ujcz3CpjJljRc26m2JdRz8FMvVQJ2cxiwI9mO8kNfnxKhdmIGvI4QasovrUcVKs+l+1PbLDUYnh9YG4FGDP4TCaENRpbMkZYhoQ0Ku7eAUvXir61HFSrPpftJWWVMCWi7UiQdVVfu/newjiGb2VTFn8KBqhQ29c1iiE08cfNuHlcDYPoZAW4LoRqXV/LvKFp24huBRgz+EwmhFAjSEmmIJGuoSOSpf89+WObThJK1Oqi6ScuHjt7lJroIhqS1TBEzb4fqSWhLWwSBGuysGaXctdu/X9gyr1LCmqll4D21pnZ6qEjkqX/PfljWUSFtJMp1UTX7dG8Ayt1sBjJOyyUvAVXRINvmiE4Qwbsg11WCDM1xcv70We1o5UXRINvmiE4QwY+ch25C28Bj/NAh/dzxiBqxKhskvno3cgXrD75D2jlcMqr7QhWNrbhJslVa86V35BrV3Dso1+dbMD8e1WxRaeHnkGfXxqLnklEg2+aIThDBs6nD16ZHJBQymBl/9a2IqAEclsHKc9gvsSobJL56N3IyUZJxNAGhfSw6v10NnmlrcD8e1WxRaeHJslVa86V35CyG8fB8P75tNHZEH6O3O7pIhqS1TBEzb7EqGyS+ejdyCh1jf/zfh+tyvF8rdkst8AdLR+Juv8xI8SobJL56N3IlIGv4JJHhBBjBrnQWjDHKlqYs2mcN5alNXxc+Yf8za/mMKBT0G1UMPCP5270wh8m0ndKAutwksN129gJ6O71MdTcPVJT78K/n9Nev+Rkkx7+56sSaLoIuFBWyHX2kMV+hK0Mi50EAH1AWrRQ+9bULGCz4BHB+Xi11lnvonzH2ir6TsRJ1Lf9w0BatFD71tQsYLPgEcH5eLWrNJuKMcokNSK79AdY2MLQE5i9C2x2rW1Jqm2oxlGFVUmqbajGUYVV9pRUMxFSURxkV3X3pn1fgoFeiKFc6NtM30vHR8OUIxYMXOwEiuCDRzLEuObTYfZKGk6f6fSlo2XKq+0IVja24QbLWa1K5nGmVzq3q6kwf+72tElnV8MQPcD8e1WxRaeHBstZrUrmcaZXOrerqTB/7kqaW5cONnFDQ7y7Ag4KqAYGy1mtSuZxplc6t6upMH/u9rRJZ1fDED2DGFj8ogg0NYF1/oXpPM3yci8dh6bqqNCvjT5v7gDc2tGh1v1elaIbci8dh6bqqNCvjT5v7gDc2slTFJxZl8TRKMj3ahV0EZlFcVsn/D7XIQ=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HZmwigeiwbRYIuIngBF2ne/w/OCjGgys7mT+3kRVCzW2nNtO3zMlCtzCcMMUzCDyaaVX4SEiQ3syMB1aRKUrgo7BPHoC9IBY0cBMwPTz1q4KZTo5LYXlzwMATKXpJaaDymU6OS2F5c8L9aEXHxvgI+srVQmImKF0LRq/H9nY/by27iLLxU33yHgK8TuXuROsKnYqOKRtcGO6t0Ro7gPASrox/6THrglxETO5ip1ArDfuFbuCEZ6FBmy9Go9O323mua/2hnXTYepNPyAeHteMV0B3rZ6Sshq/HCGsCpQleja8eg+FNox9Siz75e8ro7DGSd6xDLfmyo4Cpw3iYCEV9pJOzyUMyVhRD3Tn7qeo2cvmCz4BHB+Xi1+D3mGeKZ5hHA/HtVsUWnh0hEIjhHVx9EIvxIP5nYz0VYrfqePVu9y0hEIjhHVx9E34ucoWi2ApEnpw9qeR0bFxP+TXILGQGj0Si68nrOpcyLXUP0RHo/645rU/yPDSpXJOzyUMyVhRD3Tn7qeo2cvjqHTJNzhX0DYXvtdW5NLqqnYqOKRtcGOyFR55la83p8z75e8ro7DGQbKcDZuip5SZEWeexUkBIJzTV3eF+KMQRbZTrlmams3b1UCdnMYsCPJ6cPankdGxdpAS4IL3/5Jc++XvK6OwxkGynA2boqeUn78chQlyM6ZDPcKmMmWNFznHjUPNBmoltQea0fLHKJvQpzxZPqR4a4XbA65JdIWSzA/HtVsUWnhybF5Us9V/liJuhEpZQzotVYrfqePVu9yybF5Us9V/li34ucoWi2ApEnpw9qeR0bFyFUAWqqYV2dEh5SRSHrfBoZAQtIUTdskRvRz99MTnShyN1fs462jG/NNXd4X4oxBMc4KIaAQafMt4e2QItMCAdsReF6XXQBOWkBLggvf/klz75e8ro7DGS7hGarPOF7YfvxyFCXIzpkM9wqYyZY0XPar5HnLYyMAFB5rR8scom9CnPFk+pHhrhdsDrkl0hZLMD8e1WxRaeHEh5SRSHrfBom6ESllDOi1Vit+p49W73LEh5SRSHrfBrfi5yhaLYCkSenD2p5HRsXIVQBaqphXZ3bCuvqg6m/mhkBC0hRN2yRulQJ/jN4S1lueEM47NgI2veXCqucr9xEu3yQFvE6aONmH1NEw8hILCTs8lDMlYUQZMXD5Xy2M4U6h0yTc4V9A+1mWUq24eKk5trP900t7jW6VAn+M3hLWSe14Mp+oPdq8jAA52ZjYQ0pbdNHtGfiQr1UCdnMYsCPZjvJDX58SoUGqFDb1zWKIc++XvK6OwxkahpzgR0gH9rXP30qQj66NzPcKmMmWNFzWRv3W4Zbry9Qea0fLHKJvQpzxZPqR4a4qJYdM28N0kQlySjKPRWkThiPN5X6B1sB0Si68nrOpcwCSnBJbBw07DPcKmMmWNFzTooRQUVQfop5QByaEkHeKgpzxZPqR4a4HvMLVNDb3mrm2s/3TS3uNZUspGW/eQSgJ7Xgyn6g92ryMADnZmNhDZ/z0gZF2mOYvVQJ2cxiwI9mO8kNfnxKhQaoUNvXNYohz75e8ro7DGThCti/2GBTydc/fSpCPro3M9wqYyZY0XNOihFBRVB+ilB5rR8scom9CnPFk+pHhriolh0zbw3SREmOpZDPhIZfGI83lfoHWwHRKLryes6lzE16Hcv2sRpoM9wqYyZY0XPcBTiM3W5yX8QgAI4H9Vvu196Bpob3NK7X3oGmhvc0rvg95hnimeYRwPx7VbFFp4c+ioHNlUgBVCL8SD+Z2M9FWK36nj1bvcs+ioHNlUgBVN+LnKFotgKRJ6cPankdGxcT/k1yCxkBo9EouvJ6zqXMTXody/axGmiOa1P8jw0qVyTs8lDMlYUQDungt1Sk+GY6h0yTc4V9A2F77XVuTS6qp2KjikbXBjukIEGm8YtXzs++XvK6Owxk4megbw7cq6AqcN4mAhFfaSTs8lDMlYUQzbTJgEPT7K7FBuWy5iTmlB7zC1TQ295q5trP900t7jUOsWNp44+xGCe14Mp+oPdq8jAA52ZjYQ3SuUEkXke9V71UCdnMYsCPZjvJDX58SoUGqFDb1zWKIc++XvK6Owxk4megbw7cq6DXP30qQj66NzPcKmMmWNFzVHRN9TdSp/xQea0fLHKJvQpzxZPqR4a4qJYdM28N0kQ91xqlY9ycqBiPN5X6B1sB0Si68nrOpcwG/repz5ysozPcKmMmWNFza7FE49GufOJ5QByaEkHeKuIZT4+607FeHvMLVNDb3mrm2s/3TS3uNTsg2NaGk88gJ7Xgyn6g92ryMADnZmNhDQbnx2/i24qevVQJ2cxiwI9mO8kNfnxKhQaoUNvXNYohz75e8ro7DGSPCmqW9bO6t9c/fSpCPro3M9wqYyZY0XNrsUTj0a584lB5rR8scom9CnPFk+pHhriolh0zbw3SROyq3RurTzGfGI83lfoHWwHRKLryes6lzBKLArCMmS1xM9wqYyZY0XNdQhf9q1/R2XlAHJoSQd4q4hlPj7rTsV4e8wtU0Nveaubaz/dNLe41QW/TmCaYErknteDKfqD3avIwAOdmY2ENDc7px93wBuq9VAnZzGLAj2Y7yQ1+fEqFBqhQ29c1iiHPvl7yujsMZNFDX2VkzMPT1z99KkI+ujcz3CpjJljRc11CF/2rX9HZUHmtHyxyib0Kc8WT6keGuKiWHTNvDdJEBiEp5m3VE9AYjzeV+gdbAdEouvJ6zqXMIy8NKPc4REIz3CpjJljRc3pAoGtmyebDfcmkiWcGDSFgs+ARwfl4tfg95hnimeYRwPx7VbFFp4foEwqtq3Q1xCL8SD+Z2M9FWK36nj1bvcvoEwqtq3Q1xN+LnKFotgKRJ6cPankdGxcT/k1yCxkBo9EouvJ6zqXMIy8NKPc4REKOa1P8jw0qVyTs8lDMlYUQfAOvKDIA9Xc6h0yTc4V9A2F77XVuTS6qp2KjikbXBjuwjNsPBBRIFhkBC0hRN2yR3NgqpRhyeaeLXUP0RHo/6zPcKmMmWNFzbqbYl1HPwUwFq6UWCAKyAUbFekYRoc702fccelePXGcR3i5Fe4too9EouvJ6zqXMsIzbDwQUSBYi/Eg/mdjPRVit+p49W73Lxe4DEZVoyPlQea0fLHKJvQpzxZPqR4a4XbA65JdIWSzA/HtVsUWnh8XuAxGVaMj51z99KkI+ujcz3CpjJljRc26m2JdRz8FMvVQJ2cxiwI9mO8kNfnxKhdmIGvI4QasovrUcVKs+l+1PbLDUYnh9YG4FGDP4TCaENRpbMkZYhoQ0Ku7eAUvXir61HFSrPpftJWWVMCWi7UiQdVVfu/newjiGb2VTFn8KBqhQ29c1iiE08cfNuHlcDYPoZAW4LoRqXV/LvKFp24huBRgz+EwmhFAjSEmmIJGuoSOSpf89+WObThJK1Oqi6ScuHjt7lJroIhqS1TBEzb4fqSWhLWwSBGuysGaXctdu/X9gyr1LCmqll4D21pnZ6qEjkqX/PfljWUSFtJMp1UTX7dG8Ayt1sBjJOyyUvAVXRINvmiE4Qwbsg11WCDM1xcv70We1o5UXRINvmiE4QwY+ch25C28Bj/NAh/dzxiBqxKhskvno3cgXrD75D2jlcMqr7QhWNrbhJslVa86V35BrV3Dso1+dbMD8e1WxRaeHnkGfXxqLnklEg2+aIThDBs6nD16ZHJBQymBl/9a2IqAEclsHKc9gvsSobJL56N3IyUZJxNAGhfSw6v10NnmlrcD8e1WxRaeHJslVa86V35CyG8fB8P75tNHZEH6O3O7pIhqS1TBEzb7EqGyS+ejdyCh1jf/zfh+tyvF8rdkst8AdLR+Juv8xI8SobJL56N3IlIGv4JJHhBBjBrnQWjDHKlqYs2mcN5alNXxc+Yf8za/mMKBT0G1UMPCP5270wh8m0ndKAutwksN129gJ6O71MdTcPVJT78K/n9Nev+Rkkx7+56sSaLoIuFBWyHX2kMV+hK0Mi50EAH1AWrRQ+9bULGCz4BHB+Xi11lnvonzH2ir6TsRJ1Lf9w0BatFD71tQsYLPgEcH5eLWrNJuKMcokNSK79AdY2MLQE5i9C2x2rW1Jqm2oxlGFVUmqbajGUYVV9pRUMxFSURxkV3X3pn1fgoFeiKFc6NtM30vHR8OUIxYMXOwEiuCDRzLEuObTYfZKGk6f6fSlo2XKq+0IVja24QbLWa1K5nGmVzq3q6kwf+72tElnV8MQPcD8e1WxRaeHBstZrUrmcaZXOrerqTB/7kqaW5cONnFDQ7y7Ag4KqAYGy1mtSuZxplc6t6upMH/u9rRJZ1fDED2DGFj8ogg0NYF1/oXpPM3yci8dh6bqqNCvjT5v7gDc2tGh1v1elaIbci8dh6bqqNCvjT5v7gDc2slTFJxZl8TRKMj3ahV0EZlFcVsn/D7XIQ=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yAzhU1+JbZWCw4jfrxRiaYdCRlXk14Ztr/SDK6HL/q5BFS4BYSyQ45LnppVQbh5VAIjPoFGcaQuRMk56NIBBdzcFKLkEEAnFLpn4k1CW/F7ziomEf3QN3TSuSzszkbD3Y1j+1qcqgzvHUYwNMmscYLNFUBgSyTP/hFFnvElIHCCYyEor8AyhmCepJ8nYXzpZHyYt9X0YMz9zlZ+sy3ejt67W0sQviWTFeYwoFPQbVQwmTHMkYEnTj6LXUP0RHo/63Kb2lyGdMlQ9qGSmrl5+qiwGIm1B/eUA4hFIPljUtCQmmnYrXc16ZnR2RB+jtzu6VqXw9tfZTCsbUUiUPiIfYpIJCGPrjEmGeQSEM+jOnewe8yVaXySlfAF1G3QiBaukgmSkYzIkrrgvVQJ2cxiwI/sSKXQDxovRmmkBezmR5H12r0wszHz2BsF1G3QiBaukswLGtjmAAW3sbKIZaVEuCzbc6VLko13851Z4auPKeLRcpvaXIZ0yVD2oZKauXn6qAHnK1z1CyWEiEUg+WNS0JCaaditdzXpmdHZEH6O3O7pi3282dfsKgNtRSJQ+Ih9ikgkIY+uMSYZ5BIQz6M6d7B7zJVpfJKV8AXUbdCIFq6SzAsa2OYABbe9VAnZzGLAj+xIpdAPGi9GaaQF7OZHkfXavTCzMfPYGwXUbdCIFq6SFJ0CV1YfiaiWTmlS4oDYBShcz0aSG4KTcpvaXIZ0yVD2oZKauXn6qGbT95jky4ChiEUg+WNS0JCaaditdzXpmdHZEH6O3O7p2/D2Rv8eEtltRSJQ+Ih9ikgkIY+uMSYZ5BIQz6M6d7B7zJVpfJKV8AXUbdCIFq6SFJ0CV1Yfiai9VAnZzGLAj+xIpdAPGi9GaaQF7OZHkfXavTCzMfPYGwXUbdCIFq6St00AoTSD6NikByaSAjgRgTFwnqJ1Sw8Pv6/0aj+sVoHbCuvqg6m/mjmfDlHwsYN/TPLO2fFAcJCd9A8Wvfy0znMAcirljBecfo9EQ81V23OuzVTA85KWwLyIznY0esvTta4mVNT9vPIqFt6+GxB5QXMAcirljBecTa46k2q1DzHU6CsIxjoyAXVFo4lFw28jKjTiFe9VOf4qFt6+GxB5Qf6BbYTiYL9rr4Z4uCfsGaNzZv5aDPQXdsbbrSY/zHLs3lRRpY2ohl5MOx8VOlhcfOcewflIqi7FSuLDDoGTdushKMjY5liZnnw3Xl9zI8HPoNUcma2VRrh13Th54QeDVoeKnbsylhIqLa3gHjgGh4QhKMjY5liZnpCCRfht/yN6/RWEX3hXdX6RVO2CQntPK/Z5PHbtXbUOLa3gHjgGh4Q+ioHNlUgBVMYSvYYOiDIavyajOd+1Mh+GLZv7I0oGMr1UCdnMYsCPO8gOIuDkdNcHMeH07m3NsW0viS14ahb2iIT8wx1f3psxslWhEwgE8z8iGruY+ETr5gBSIQNaxszmMKBT0G1UMJkxzJGBJ04+Dungt1Sk+GZ8mLfV9GDM/c5WfrMt3o7eu1tLEL4lkxXmMKBT0G1UMJkxzJGBJ04+pCBBpvGLV85ym9pchnTJUPahkpq5efqofOOUOOr7C06IRSD5Y1LQkJpp2K13NemZ0dkQfo7c7ulWpwYxS0Fl021FIlD4iH2KSCQhj64xJhnkEhDPozp3sHvMlWl8kpXwBdRt0IgWrpKVsnEtDSS6Dr1UCdnMYsCP7Eil0A8aL0ZppAXs5keR9dq9MLMx89gbBdRt0IgWrpJBqH02XSvg4aQHJpICOBGBMXCeonVLDw+/r/RqP6xWgae+o0MhoUCKOZ8OUfCxg39M8s7Z8UBwkJ30Dxa9/LTOG0PdXQp02fh+j0RDzVXbc67NVMDzkpbAvIjOdjR6y9O1riZU1P288ioW3r4bEHlBG0PdXQp02fhNrjqTarUPMdToKwjGOjIBdUWjiUXDbyMqNOIV71U5/ioW3r4bEHlBd1broOAGy/Svhni4J+wZo3Nm/loM9Bd2xtutJj/McuxqjoHOkar7+Uw7HxU6WFx85x7B+UiqLsVK4sMOgZN26wieenkTIZ43fDdeX3Mjwc+g1RyZrZVGuHXdOHnhB4NWh4qduzKWEiotreAeOAaHhAieenkTIZ43kIJF+G3/I3r9FYRfeFd1fpFU7YJCe08r9nk8du1dtQ4treAeOAaHhOgTCq2rdDXExhK9hg6IMhq/JqM537UyH5Py9tWnN7wXvVQJ2cxiwI87yA4i4OR01wcx4fTubc2xbS+JLXhqFvYmWr47Wl2tCjGyVaETCATzPyIau5j4ROvmAFIhA1rGzOYwoFPQbVQwmTHMkYEnTj58A68oMgD1d3yYt9X0YMz9zlZ+sy3ejt67W0sQviWTFeYwoFPQbVQwmTHMkYEnTj6wjNsPBBRIFsYSvYYOiDIavyajOd+1Mh+Q7yUWAOiTh/dOfup6jZy+TDsfFTpYXHznHsH5SKouxUriww6Bk3brxe4DEZVoyPl+j0RDzVXbc67NVMDzkpbAvIjOdjR6y9O1riZU1P288ioW3r4bEHlBbjQ1SKsKOAq9VAnZzGLAjzTxx824eVwNg+hkBbguhGo0DntTSltXRDiGb2VTFn8KZXzrSwF+kWTGWXVW/GJSmKHJ+MRxith2PfacC0iKqpbGEr2GDogyGsIgwoXyRTmyx7ZJz5C8kyXMCaPIsVw1Yc4qJhH90Dd0nA5AZPMiJodym9pchnTJUOGMkoCDbePP557Kk66rZdc7yA4i4OR013a6+4/3fAjI0avx/Z2P28tQ1UalTWlARZNLwsR2xRcaM5Xjn958GYnU6jSiWzcNXCVSbBZumHW7Omvxj8ezBI68iM52NHrL04z7RAhMntotKblJoX581lSvbIKH/XZXzHYbUXvBjXYZO8gOIuDkdNcHMeH07m3NsbLyYV/imhO5oNUcma2VRrh13Th54QeDViSZuVMRPZbEXs/iOt1IYXYDkjMNrX5ZzocnVyEl+KfuacljAZK+IEuQJTyZlH0rM488qdwctANHD1bd8CsfP1VCfceKteqJUFIE4wOSJ2B5pMa8YXkkRuc6a/GPx7MEjryIznY0esvTta4mVNT9vPIqFt6+GxB5QR/rSmuMJxFiG3A0dBMLwvf0VDmPRYm+N93JNmeVjTT7JslVa86V35Ds/oR8LR/IuH6PREPNVdtzhFG0HDSoGBCPvK+p+dHNeq8LJIB+NuTIcZAj3dWgVXPS3sJKywYr9q3sk1iW6SmD6cZcdj4bjxQkyj8+I4kFKoJflD2VEY/2/v43BgaoPxhN6TSDjsS5eV1A577QOP3LH33oGSaCERwg7OCD89lb+zGyVaETCATz4yttJ8CRyKoGh7Duw40v0w30iYPGQWQQfDdeX3Mjwc98iKvdAKMHp23z48i5zCvGzW04y255bwi52ryfhn3X5ujgiBrEssKIDjTJVI6+G3DSkwiwa+eReEOP7bDRPbiWRRE/5EtJXHgjGyQaAYQZZ1DVRqVNaUBFCEHn71l7nVglHi2U9VlyFh0xaDED7OkNAh57w4yOsaEss7rGKvlf4BjcrCTv/07EpllGCMQqCZh7x2BKkrKX1HT6/QT7diHvY2+Awmc42HrnnsqTrqtl14wP7wPDTKYu"/>
  <p:tag name="MENTOGRAPHOPTIONS" val="/piyB5pUgjkR1Mt+wiYOnlO5jXdb7sKbyqvtCFY2tuHREMY8hbYvEa/dDyEMkuUDI6sdGfZow+BDb35cJ0w7J/wjot+lskztSTYlW/YhqO4LZGrye7EqQcUp/5e3tUvEstvKWr7T4JYymPa9dRN6bbLbylq+0+CWIpf//4Jwm9vus760HynuY7YX0ysblyloxcQP45RMbykhVAFqqmFdnUhEIjhHVx9EIDOFTX4ltlYLDiN+vFGJph0JGVeTXhm2v9IMrocv+rkEVLgFhLJDjkuemlVBuHlUAiM+gUZxpC5EyTno0gEF3NwUouQQQCcUGQELSFE3bJFZq/WTRSDqdKRn18i0ekkzWK36nj1bvctIRCI4R1cfRN+LnKFotgKRaQEuCC9/+SXPvl7yujsMZJ3rEMt+bKjg+/HIUJcjOmQz3CpjJljRc16c7NWid7QLUHmtHyxyib0Kc8WT6keGuF2wOuSXSFkswPx7VbFFp4dIRCI4R1cfRCboRKWUM6LVWK36nj1bvctIRCI4R1cfRN+LnKFotgKRJ6cPankdGxchVAFqqmFdnSbF5Us9V/liGQELSFE3bJHc2CqlGHJ5p7GyiGWlRLgs23OlS5KNd/OdWeGrjyni0TPcKmMmWNFznHjUPNBmolsS9UJLXKDHvo7HkdrrABTu+D3mGeKZ5hHA/HtVsUWnhybF5Us9V/liIvxIP5nYz0VYrfqePVu9yybF5Us9V/li34ucoWi2ApEnpw9qeR0bFxP+TXILGQGj0Si68nrOpcwhUeeZWvN6fI5rU/yPDSpXJOzyUMyVhRBViaRV+UZH4zqHTJNzhX0DYXvtdW5NLqqnYqOKRtcGO0AAXviAEXrIz75e8ro7DGS7hGarPOF7YUViwwQK2ejjUjabaFbqm3NYrfqePVu9yxIeUkUh63waJ6cPankdGxffi5yhaLYCkRHeLkV7i2ij0Si68nrOpcxAAF74gBF6yPaxsam9OMusJOzyUMyVhRBLeA08C8qlxjqHTJNzhX0D5r80E8IIe0/KX3lVV+KJyRvRz99MTnSh7CoSNHWUaLsnvrTgEzEYJcc4KIaAQafMvVQJ2cxiwI9mO8kNfnxKhazsFvb/ydPsXaX30jgsp2chxMT3bOrcZcD8e1WxRaeH2wrr6oOpv5rNNXd4X4oxBClt00e0Z+JCvVQJ2cxiwI9mO8kNfnxKhdUoxpDQOd0rz75e8ro7DGRqGnOBHSAf2vvxyFCXIzpkM9wqYyZY0XNZG/dbhluvL1B5rR8scom9CnPFk+pHhrhdsDrkl0hZLMD8e1WxRaeH2wrr6oOpv5om6ESllDOi1Vit+p49W73L2wrr6oOpv5rfi5yhaLYCkSenD2p5HRsXIVQBaqphXZ0hKMjY5liZnhkBC0hRN2yRlSykZb95BKCkZ9fItHpJM1it+p49W73LISjI2OZYmZ4npw9qeR0bFyenD2p5HRsXaQEuCC9/+SXPvl7yujsMZOEK2L/YYFPJ+/HIUJcjOmQz3CpjJljRc06KEUFFUH6KUHmtHyxyib0Kc8WT6keGuF2wOuSXSFkswPx7VbFFp4chKMjY5liZniboRKWUM6LVWK36nj1bvcshKMjY5liZnt+LnKFotgKRJ6cPankdGxchVAFqqmFdnT6Kgc2VSAFUGQELSFE3bJH2SvPbPgyK+KRn18i0ekkzWK36nj1bvcs+ioHNlUgBVNn3HHpXj1xn2fccelePXGfZ9xx6V49cZxHeLkV7i2ij0Si68nrOpcxNeh3L9rEaaPaxsam9OMusJOzyUMyVhRAO6eC3VKT4ZjqHTJNzhX0D5r80E8IIe0/KX3lVV+KJyfZK89s+DIr47CoSNHWUaLsnvrTgEzEYJVOOjvnvoz/MvVQJ2cxiwI9mO8kNfnxKhazsFvb/ydPsFo1dYdrjNPohxMT3bOrcZcD8e1WxRaeHPL0X0pT915bNNXd4X4oxBNK5QSReR71XvVQJ2cxiwI8kmk+iea420WkBLggvf/klz75e8ro7DGTiZ6BvDtyroPvxyFCXIzpkM9wqYyZY0XNUdE31N1Kn/FB5rR8scom9CnPFk+pHhrhdsDrkl0hZLMD8e1WxRaeHPL0X0pT915Ym6ESllDOi1Vit+p49W73LPL0X0pT915bfi5yhaLYCkSenD2p5HRsXIVQBaqphXZ2nvqNDIaFAihkBC0hRN2yROyDY1oaTzyCkZ9fItHpJM1it+p49W73Lp76jQyGhQIonpw9qeR0bF+dvtIvKc5rSaQEuCC9/+SXPvl7yujsMZI8Kapb1s7q3+/HIUJcjOmQz3CpjJljRc2uxROPRrnziUHmtHyxyib0Kc8WT6keGuF2wOuSXSFkswPx7VbFFp4envqNDIaFAiiboRKWUM6LVWK36nj1bvcunvqNDIaFAit+LnKFotgKRJ6cPankdGxchVAFqqmFdnQieenkTIZ43GQELSFE3bJFBb9OYJpgSuaRn18i0ekkzWK36nj1bvcsInnp5EyGeNyenD2p5HRsX52+0i8pzmtJpAS4IL3/5Jc++XvK6Owxk0UNfZWTMw9P78chQlyM6ZDPcKmMmWNFzXUIX/atf0dlQea0fLHKJvQpzxZPqR4a4XbA65JdIWSzA/HtVsUWnhwieenkTIZ43JuhEpZQzotVYrfqePVu9ywieenkTIZ4334ucoWi2ApEnpw9qeR0bFyFUAWqqYV2d6BMKrat0NcQZAQtIUTdskVx9B0Rv8wRXpGfXyLR6STNYrfqePVu9y+gTCq2rdDXEChp02O7AQADfi5yhaLYCkRHeLkV7i2ij0Si68nrOpcwjLw0o9zhEQvaxsam9OMusJOzyUMyVhRB8A68oMgD1dzqHTJNzhX0D5r80E8IIe0/KX3lVV+KJyVx9B0Rv8wRX7CoSNHWUaLsnvrTgEzEYJbbsFiGVZMl8vVQJ2cxiwI9mO8kNfnxKhazsFvb/ydPsPs8U/13kfd6LXUP0RHo/68++XvK6Owxkqkv/pfsPekKkZ9fItHpJM1it+p49W73Lxe4DEZVoyPnEIACOB/Vb7tpDbY8bJdDUzidzYjUBCfTm2s/3TS3uNdzYKqUYcnmni11D9ER6P+v2sbGpvTjLrCTs8lDMlYUQsIzbDwQUSBbfi5yhaLYCkSenD2p5HRsXE/5NcgsZAaPRKLryes6lzLCM2w8EFEgWJuhEpZQzotVYrfqePVu9y8XuAxGVaMj5UHmtHyxyib0Kc8WT6keGuBezAtyigyRHOIZvZVMWfwrknv44co/O78OSzR2xLuUr/p4e7uP0kciPJ27RJzgBFziGb2VTFn8KUYkbwqAZzvj1ePnr7d4pr03c7/3Jah74XV/LvKFp24guUWvmXonjVFj2uhcSsuHBJeL2A+RaaSbDks0dsS7lK4i2KxylK+p4qWGrNi1jLiajZ89NqLgahXHXWhjFVim75iS01kzQpnPSd0oC63CSw1dMdqZIZmPLI7eetVcaKVxC9uzgOhz1bnUzQwqHKVx6GMZg8iW7MliskLQCZAPz81qYs2mcN5alF8RbOdN+OLH+56sSaLoIuFqYs2mcN5alF8RbOdN+OLE110z0jwVcN8v70We1o5UXRINvmiE4QwZKAKibpojuDPNAh/dzxiBqxKhskvno3chKtzouZEjLx/SzfdMt2CrBxcQP45RMbykXxFs50344sSFz4hXBtXubnVY+rUE5mWuGGa88SVOCfESDb5ohOEMG6XER1aiW63b2InfcZAafWf8NF9hRGVLMxKhskvno3cj8VcZMEPHl3Z30Dxa9/LTO5iS01kzQpnNEg2+aIThDBhef2StYoq2O9YlUiibB5DLpxlx2PhuPFESDb5ohOEMGRvPfEgYlumjU3D1SU+/Cv3IBY3GMvXg2A4ssKNc919MF1G3QiBauknB6kRofXvoYoSOSpf89+WN04OJhEFTbUGbwEd7QI6p6U7mNd1vuwpvKq+0IVja24QbLWa1K5nGmM9wqYyZY0XNwepEaH176GN+LnKFotgKRY5Z2s05hFB4z3CpjJljRc3B6kRofXvoY34ucoWi2ApGpt+hP1H5+mTPcKmMmWNFzPljiBrkr6jx5axW/jo8IoHlrFb+OjwigK9k6qNhXLkrkMvHHcMJ6yW5ObpvRMOXKZJZVm+fm7WJ5TgpYYyCHDfwb+XhBZsJ/CVyYeIpyFbrakTZ+UiEA1wDI+ycESUmTDoplLrWYG/xVWaRqb5q5IE5NtecVV8ASAMj7JwRJSZMOimUutZgb/McxjWaOSW83CfbNbKju1DUAyPsnBElJkw6KZS61mBv8qRPA/4/KN5HNVJNQZru0ZQbLWa1K5nGmVzq3q6kwf+5EaXhVlwxkD6q6CZe1LPC2Vzq3q6kwf+5V+o+Bn3toq4MYWPyiCDQ1fN9Nhkt/TrOMD+8Dw0ymLg=="/>
</p:tagLst>
</file>

<file path=ppt/theme/theme1.xml><?xml version="1.0" encoding="utf-8"?>
<a:theme xmlns:a="http://schemas.openxmlformats.org/drawingml/2006/main" name="Mentome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Mentometer</Template>
  <TotalTime>598</TotalTime>
  <Words>923</Words>
  <Application>Microsoft Office PowerPoint</Application>
  <PresentationFormat>On-screen Show (4:3)</PresentationFormat>
  <Paragraphs>182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宋体</vt:lpstr>
      <vt:lpstr>Arial</vt:lpstr>
      <vt:lpstr>Blue Highway D Type</vt:lpstr>
      <vt:lpstr>Calibri</vt:lpstr>
      <vt:lpstr>Segoe Print</vt:lpstr>
      <vt:lpstr>Wingdings</vt:lpstr>
      <vt:lpstr>Mentometer</vt:lpstr>
      <vt:lpstr>An introduction to  your SunVote-system</vt:lpstr>
      <vt:lpstr>Contents</vt:lpstr>
      <vt:lpstr>Install the software</vt:lpstr>
      <vt:lpstr>Maintain the software…</vt:lpstr>
      <vt:lpstr>Connect your base unit to the computer</vt:lpstr>
      <vt:lpstr>About your M50 response keypad</vt:lpstr>
      <vt:lpstr>About your M52 response keypad</vt:lpstr>
      <vt:lpstr>About your M50R remote control</vt:lpstr>
      <vt:lpstr>Test the base unit connection…</vt:lpstr>
      <vt:lpstr>Create your first interactive question!</vt:lpstr>
      <vt:lpstr>Select ’Create new question’ </vt:lpstr>
      <vt:lpstr>Enter your question and answers…</vt:lpstr>
      <vt:lpstr>Enter your question and answers…</vt:lpstr>
      <vt:lpstr>How did you travel  here this morning?</vt:lpstr>
      <vt:lpstr>Test your mentometer…</vt:lpstr>
      <vt:lpstr>Is it the first time you test  a mentometer system?</vt:lpstr>
      <vt:lpstr>Please state your age</vt:lpstr>
      <vt:lpstr>Does the system seem easy to operate?</vt:lpstr>
      <vt:lpstr>Which brand do you prefer?</vt:lpstr>
      <vt:lpstr>What was Abraham Lincoln's profession before he became the US President?</vt:lpstr>
      <vt:lpstr>Top ten-list</vt:lpstr>
      <vt:lpstr>How would you rate the  probability of occurrence?</vt:lpstr>
      <vt:lpstr>How would you rate the impact?</vt:lpstr>
      <vt:lpstr>Probability vs. impact</vt:lpstr>
      <vt:lpstr>Connect to a web-channel</vt:lpstr>
      <vt:lpstr>Connect web-keypads…</vt:lpstr>
      <vt:lpstr>Test the web-connection…</vt:lpstr>
      <vt:lpstr>Test the web-connection…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Testa ditt mentometersystem!</dc:title>
  <dc:creator>Ola XPS</dc:creator>
  <cp:lastModifiedBy>Ola Johansson</cp:lastModifiedBy>
  <cp:revision>83</cp:revision>
  <dcterms:created xsi:type="dcterms:W3CDTF">2012-12-09T19:38:28Z</dcterms:created>
  <dcterms:modified xsi:type="dcterms:W3CDTF">2014-03-17T10:31:38Z</dcterms:modified>
</cp:coreProperties>
</file>